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1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6" d="100"/>
          <a:sy n="56" d="100"/>
        </p:scale>
        <p:origin x="72" y="62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svg"/><Relationship Id="rId2" Type="http://schemas.openxmlformats.org/officeDocument/2006/relationships/image" Target="../media/image23.svg"/><Relationship Id="rId1" Type="http://schemas.openxmlformats.org/officeDocument/2006/relationships/image" Target="../media/image22.png"/><Relationship Id="rId6" Type="http://schemas.openxmlformats.org/officeDocument/2006/relationships/image" Target="../media/image27.sv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svg"/><Relationship Id="rId4" Type="http://schemas.openxmlformats.org/officeDocument/2006/relationships/image" Target="../media/image25.svg"/><Relationship Id="rId9" Type="http://schemas.openxmlformats.org/officeDocument/2006/relationships/image" Target="../media/image30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svg"/><Relationship Id="rId2" Type="http://schemas.openxmlformats.org/officeDocument/2006/relationships/image" Target="../media/image23.svg"/><Relationship Id="rId1" Type="http://schemas.openxmlformats.org/officeDocument/2006/relationships/image" Target="../media/image22.png"/><Relationship Id="rId6" Type="http://schemas.openxmlformats.org/officeDocument/2006/relationships/image" Target="../media/image27.sv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svg"/><Relationship Id="rId4" Type="http://schemas.openxmlformats.org/officeDocument/2006/relationships/image" Target="../media/image25.svg"/><Relationship Id="rId9" Type="http://schemas.openxmlformats.org/officeDocument/2006/relationships/image" Target="../media/image3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colored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2">
        <a:alpha val="0"/>
      </a:schemeClr>
    </dgm:fillClrLst>
    <dgm:linClrLst meth="repeat">
      <a:schemeClr val="accent2">
        <a:alpha val="0"/>
      </a:schemeClr>
    </dgm:linClrLst>
    <dgm:effectClrLst/>
    <dgm:txLinClrLst/>
    <dgm:txFillClrLst meth="repeat">
      <a:schemeClr val="accent2"/>
      <a:schemeClr val="accent3"/>
      <a:schemeClr val="accent4"/>
      <a:schemeClr val="accent5"/>
      <a:schemeClr val="accent6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7DC2B0-45B1-478D-9C21-BBF1348A3B59}" type="doc">
      <dgm:prSet loTypeId="urn:microsoft.com/office/officeart/2008/layout/LinedList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418194BC-242C-4AD3-91C6-265A81DEEB7D}">
      <dgm:prSet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Arduino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ProMicro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Processor </a:t>
          </a:r>
        </a:p>
      </dgm:t>
    </dgm:pt>
    <dgm:pt modelId="{DEFDC031-8F68-4B2B-A80F-CF2F5CDC7AC8}" type="parTrans" cxnId="{5B6C9A1A-A1A8-478B-96E2-B05F1E4FD39C}">
      <dgm:prSet/>
      <dgm:spPr/>
      <dgm:t>
        <a:bodyPr/>
        <a:lstStyle/>
        <a:p>
          <a:endParaRPr lang="en-US"/>
        </a:p>
      </dgm:t>
    </dgm:pt>
    <dgm:pt modelId="{6C515334-7FBA-430E-96E5-1B134C198A84}" type="sibTrans" cxnId="{5B6C9A1A-A1A8-478B-96E2-B05F1E4FD39C}">
      <dgm:prSet/>
      <dgm:spPr/>
      <dgm:t>
        <a:bodyPr/>
        <a:lstStyle/>
        <a:p>
          <a:endParaRPr lang="en-US"/>
        </a:p>
      </dgm:t>
    </dgm:pt>
    <dgm:pt modelId="{BB9FAAC5-67C0-429B-A199-6EDD205756AF}">
      <dgm:prSet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TMP-36 Temperature Sensors (2) </a:t>
          </a:r>
        </a:p>
      </dgm:t>
    </dgm:pt>
    <dgm:pt modelId="{26FE5201-1214-4416-8AAB-193A12E8B97C}" type="parTrans" cxnId="{C00659B4-8EF9-4F3B-994B-5C9507255B41}">
      <dgm:prSet/>
      <dgm:spPr/>
      <dgm:t>
        <a:bodyPr/>
        <a:lstStyle/>
        <a:p>
          <a:endParaRPr lang="en-US"/>
        </a:p>
      </dgm:t>
    </dgm:pt>
    <dgm:pt modelId="{AF343E7E-E750-4D3D-B7A4-E2EC87FAE681}" type="sibTrans" cxnId="{C00659B4-8EF9-4F3B-994B-5C9507255B41}">
      <dgm:prSet/>
      <dgm:spPr/>
      <dgm:t>
        <a:bodyPr/>
        <a:lstStyle/>
        <a:p>
          <a:endParaRPr lang="en-US"/>
        </a:p>
      </dgm:t>
    </dgm:pt>
    <dgm:pt modelId="{B98120AB-5440-4CA6-8025-ECDE0F4ECB6D}">
      <dgm:prSet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DE-ACCMG Accelerometer</a:t>
          </a:r>
        </a:p>
      </dgm:t>
    </dgm:pt>
    <dgm:pt modelId="{5B63CC62-BD51-4519-9C3A-C4FD613EA054}" type="parTrans" cxnId="{BFFF035B-DC33-478E-8F7A-EDF3030D8084}">
      <dgm:prSet/>
      <dgm:spPr/>
      <dgm:t>
        <a:bodyPr/>
        <a:lstStyle/>
        <a:p>
          <a:endParaRPr lang="en-US"/>
        </a:p>
      </dgm:t>
    </dgm:pt>
    <dgm:pt modelId="{8D4B4C9A-070D-4180-BA56-AA959C00C706}" type="sibTrans" cxnId="{BFFF035B-DC33-478E-8F7A-EDF3030D8084}">
      <dgm:prSet/>
      <dgm:spPr/>
      <dgm:t>
        <a:bodyPr/>
        <a:lstStyle/>
        <a:p>
          <a:endParaRPr lang="en-US"/>
        </a:p>
      </dgm:t>
    </dgm:pt>
    <dgm:pt modelId="{B5680FBA-4CC3-4506-BDE9-81B5D39614B9}">
      <dgm:prSet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ASDX015 Pressure Sensor</a:t>
          </a:r>
        </a:p>
      </dgm:t>
    </dgm:pt>
    <dgm:pt modelId="{C358E24C-F467-4835-A6CA-9CB9BF9ECA5B}" type="parTrans" cxnId="{3200D4FA-2C2C-4271-9F0B-B5BA466BBB32}">
      <dgm:prSet/>
      <dgm:spPr/>
      <dgm:t>
        <a:bodyPr/>
        <a:lstStyle/>
        <a:p>
          <a:endParaRPr lang="en-US"/>
        </a:p>
      </dgm:t>
    </dgm:pt>
    <dgm:pt modelId="{71F48E86-07EF-4D1F-9141-E944A6B6D2EC}" type="sibTrans" cxnId="{3200D4FA-2C2C-4271-9F0B-B5BA466BBB32}">
      <dgm:prSet/>
      <dgm:spPr/>
      <dgm:t>
        <a:bodyPr/>
        <a:lstStyle/>
        <a:p>
          <a:endParaRPr lang="en-US"/>
        </a:p>
      </dgm:t>
    </dgm:pt>
    <dgm:pt modelId="{E5FCF90A-6363-4A45-9A17-3C8BEE7F0D61}">
      <dgm:prSet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RunCam2 Camera </a:t>
          </a:r>
        </a:p>
      </dgm:t>
    </dgm:pt>
    <dgm:pt modelId="{E3B179BF-C3B4-41C0-B08D-C6E6572DCEB4}" type="parTrans" cxnId="{7CC18339-B3D1-4B93-B31F-32B867B4686D}">
      <dgm:prSet/>
      <dgm:spPr/>
      <dgm:t>
        <a:bodyPr/>
        <a:lstStyle/>
        <a:p>
          <a:endParaRPr lang="en-US"/>
        </a:p>
      </dgm:t>
    </dgm:pt>
    <dgm:pt modelId="{D60A8A53-0B38-481E-9518-97121C276E03}" type="sibTrans" cxnId="{7CC18339-B3D1-4B93-B31F-32B867B4686D}">
      <dgm:prSet/>
      <dgm:spPr/>
      <dgm:t>
        <a:bodyPr/>
        <a:lstStyle/>
        <a:p>
          <a:endParaRPr lang="en-US"/>
        </a:p>
      </dgm:t>
    </dgm:pt>
    <dgm:pt modelId="{461C0E89-9C44-421D-9CEF-4D383032429E}">
      <dgm:prSet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UV Sensor</a:t>
          </a:r>
        </a:p>
      </dgm:t>
    </dgm:pt>
    <dgm:pt modelId="{E40165E8-9621-415B-B743-9F413199787E}" type="parTrans" cxnId="{CD336CA0-D014-4AAB-9479-1C651C3947D8}">
      <dgm:prSet/>
      <dgm:spPr/>
      <dgm:t>
        <a:bodyPr/>
        <a:lstStyle/>
        <a:p>
          <a:endParaRPr lang="en-US"/>
        </a:p>
      </dgm:t>
    </dgm:pt>
    <dgm:pt modelId="{91A034FB-9D23-44F2-8619-50AEB895919F}" type="sibTrans" cxnId="{CD336CA0-D014-4AAB-9479-1C651C3947D8}">
      <dgm:prSet/>
      <dgm:spPr/>
      <dgm:t>
        <a:bodyPr/>
        <a:lstStyle/>
        <a:p>
          <a:endParaRPr lang="en-US"/>
        </a:p>
      </dgm:t>
    </dgm:pt>
    <dgm:pt modelId="{3AD8E17E-DD6C-4FBA-875A-269AF728E247}">
      <dgm:prSet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7.4V Lithium Ion Battery</a:t>
          </a:r>
        </a:p>
      </dgm:t>
    </dgm:pt>
    <dgm:pt modelId="{8DEFB16C-56E2-4C34-89C0-8D5411C6BA23}" type="parTrans" cxnId="{477955B7-9766-42DD-947E-F975AF013534}">
      <dgm:prSet/>
      <dgm:spPr/>
      <dgm:t>
        <a:bodyPr/>
        <a:lstStyle/>
        <a:p>
          <a:endParaRPr lang="en-US"/>
        </a:p>
      </dgm:t>
    </dgm:pt>
    <dgm:pt modelId="{A39EAE19-AABD-45A8-8696-70EBD0C5F3EE}" type="sibTrans" cxnId="{477955B7-9766-42DD-947E-F975AF013534}">
      <dgm:prSet/>
      <dgm:spPr/>
      <dgm:t>
        <a:bodyPr/>
        <a:lstStyle/>
        <a:p>
          <a:endParaRPr lang="en-US"/>
        </a:p>
      </dgm:t>
    </dgm:pt>
    <dgm:pt modelId="{F1FD3435-1BD9-4704-ACD3-B2D3C61532C2}">
      <dgm:prSet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Iridium Modem</a:t>
          </a:r>
        </a:p>
      </dgm:t>
    </dgm:pt>
    <dgm:pt modelId="{97616572-D7A8-4DD3-85FF-36AA922D3ADF}" type="parTrans" cxnId="{82FC0744-3807-4C24-86D7-ABB70596CC9E}">
      <dgm:prSet/>
      <dgm:spPr/>
      <dgm:t>
        <a:bodyPr/>
        <a:lstStyle/>
        <a:p>
          <a:endParaRPr lang="en-US"/>
        </a:p>
      </dgm:t>
    </dgm:pt>
    <dgm:pt modelId="{CBD2522D-671E-471E-9391-54D1F3F1D2B5}" type="sibTrans" cxnId="{82FC0744-3807-4C24-86D7-ABB70596CC9E}">
      <dgm:prSet/>
      <dgm:spPr/>
      <dgm:t>
        <a:bodyPr/>
        <a:lstStyle/>
        <a:p>
          <a:endParaRPr lang="en-US"/>
        </a:p>
      </dgm:t>
    </dgm:pt>
    <dgm:pt modelId="{78F34BE3-95D8-42B3-84A0-FB4BDA019AB5}">
      <dgm:prSet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GNSS (Global Network Satellite System)</a:t>
          </a:r>
        </a:p>
      </dgm:t>
    </dgm:pt>
    <dgm:pt modelId="{328AE495-1492-49CD-A2AE-231760E89B55}" type="parTrans" cxnId="{EF1B70EE-196A-4E50-A8BB-294A81D23F15}">
      <dgm:prSet/>
      <dgm:spPr/>
      <dgm:t>
        <a:bodyPr/>
        <a:lstStyle/>
        <a:p>
          <a:endParaRPr lang="en-US"/>
        </a:p>
      </dgm:t>
    </dgm:pt>
    <dgm:pt modelId="{0AA2F237-6CAE-41D4-9736-5559DB757DE1}" type="sibTrans" cxnId="{EF1B70EE-196A-4E50-A8BB-294A81D23F15}">
      <dgm:prSet/>
      <dgm:spPr/>
      <dgm:t>
        <a:bodyPr/>
        <a:lstStyle/>
        <a:p>
          <a:endParaRPr lang="en-US"/>
        </a:p>
      </dgm:t>
    </dgm:pt>
    <dgm:pt modelId="{C27102FD-A714-4188-A20D-541C0AE41D3C}" type="pres">
      <dgm:prSet presAssocID="{C07DC2B0-45B1-478D-9C21-BBF1348A3B59}" presName="vert0" presStyleCnt="0">
        <dgm:presLayoutVars>
          <dgm:dir/>
          <dgm:animOne val="branch"/>
          <dgm:animLvl val="lvl"/>
        </dgm:presLayoutVars>
      </dgm:prSet>
      <dgm:spPr/>
    </dgm:pt>
    <dgm:pt modelId="{35113175-E147-4624-AE2D-1222FCAFADD0}" type="pres">
      <dgm:prSet presAssocID="{418194BC-242C-4AD3-91C6-265A81DEEB7D}" presName="thickLine" presStyleLbl="alignNode1" presStyleIdx="0" presStyleCnt="9"/>
      <dgm:spPr/>
    </dgm:pt>
    <dgm:pt modelId="{8D1C90ED-EE37-4C48-B4DF-F4894984A487}" type="pres">
      <dgm:prSet presAssocID="{418194BC-242C-4AD3-91C6-265A81DEEB7D}" presName="horz1" presStyleCnt="0"/>
      <dgm:spPr/>
    </dgm:pt>
    <dgm:pt modelId="{556818A3-EA5B-4763-A2E5-03831337EAAE}" type="pres">
      <dgm:prSet presAssocID="{418194BC-242C-4AD3-91C6-265A81DEEB7D}" presName="tx1" presStyleLbl="revTx" presStyleIdx="0" presStyleCnt="9"/>
      <dgm:spPr/>
    </dgm:pt>
    <dgm:pt modelId="{28E05EDE-9DA0-464F-81A9-A16B2E135268}" type="pres">
      <dgm:prSet presAssocID="{418194BC-242C-4AD3-91C6-265A81DEEB7D}" presName="vert1" presStyleCnt="0"/>
      <dgm:spPr/>
    </dgm:pt>
    <dgm:pt modelId="{5847A5F1-ED1F-4E68-BF3A-23B0BA57FCC5}" type="pres">
      <dgm:prSet presAssocID="{BB9FAAC5-67C0-429B-A199-6EDD205756AF}" presName="thickLine" presStyleLbl="alignNode1" presStyleIdx="1" presStyleCnt="9"/>
      <dgm:spPr/>
    </dgm:pt>
    <dgm:pt modelId="{C8EB8627-3F98-4AC7-BC6A-299327B968D1}" type="pres">
      <dgm:prSet presAssocID="{BB9FAAC5-67C0-429B-A199-6EDD205756AF}" presName="horz1" presStyleCnt="0"/>
      <dgm:spPr/>
    </dgm:pt>
    <dgm:pt modelId="{CDB59F07-EEA0-4DF5-BCE7-5851C93E487B}" type="pres">
      <dgm:prSet presAssocID="{BB9FAAC5-67C0-429B-A199-6EDD205756AF}" presName="tx1" presStyleLbl="revTx" presStyleIdx="1" presStyleCnt="9"/>
      <dgm:spPr/>
    </dgm:pt>
    <dgm:pt modelId="{9BFE5A26-EDEA-43E9-84F0-D8AFCAE375E1}" type="pres">
      <dgm:prSet presAssocID="{BB9FAAC5-67C0-429B-A199-6EDD205756AF}" presName="vert1" presStyleCnt="0"/>
      <dgm:spPr/>
    </dgm:pt>
    <dgm:pt modelId="{D547BAA8-AF99-49AD-B873-31B95D458470}" type="pres">
      <dgm:prSet presAssocID="{B98120AB-5440-4CA6-8025-ECDE0F4ECB6D}" presName="thickLine" presStyleLbl="alignNode1" presStyleIdx="2" presStyleCnt="9"/>
      <dgm:spPr/>
    </dgm:pt>
    <dgm:pt modelId="{35D8F1B7-9590-4429-838D-EBF3FCA2C519}" type="pres">
      <dgm:prSet presAssocID="{B98120AB-5440-4CA6-8025-ECDE0F4ECB6D}" presName="horz1" presStyleCnt="0"/>
      <dgm:spPr/>
    </dgm:pt>
    <dgm:pt modelId="{96BF6FD3-7FC9-439F-A813-323BE6991B26}" type="pres">
      <dgm:prSet presAssocID="{B98120AB-5440-4CA6-8025-ECDE0F4ECB6D}" presName="tx1" presStyleLbl="revTx" presStyleIdx="2" presStyleCnt="9"/>
      <dgm:spPr/>
    </dgm:pt>
    <dgm:pt modelId="{BA5E6082-8124-4F6E-A8C4-52F51DC074D5}" type="pres">
      <dgm:prSet presAssocID="{B98120AB-5440-4CA6-8025-ECDE0F4ECB6D}" presName="vert1" presStyleCnt="0"/>
      <dgm:spPr/>
    </dgm:pt>
    <dgm:pt modelId="{694657DF-4C76-4F7F-BF3D-8A6E8AA07B55}" type="pres">
      <dgm:prSet presAssocID="{B5680FBA-4CC3-4506-BDE9-81B5D39614B9}" presName="thickLine" presStyleLbl="alignNode1" presStyleIdx="3" presStyleCnt="9"/>
      <dgm:spPr/>
    </dgm:pt>
    <dgm:pt modelId="{08BE3E9A-AA14-43F8-B33B-B8D9DE7C84FF}" type="pres">
      <dgm:prSet presAssocID="{B5680FBA-4CC3-4506-BDE9-81B5D39614B9}" presName="horz1" presStyleCnt="0"/>
      <dgm:spPr/>
    </dgm:pt>
    <dgm:pt modelId="{4C4E4D7A-58E0-4120-B4A0-B3566F062C0C}" type="pres">
      <dgm:prSet presAssocID="{B5680FBA-4CC3-4506-BDE9-81B5D39614B9}" presName="tx1" presStyleLbl="revTx" presStyleIdx="3" presStyleCnt="9"/>
      <dgm:spPr/>
    </dgm:pt>
    <dgm:pt modelId="{74163DC0-F24B-4FDB-AE1C-05D7162664AA}" type="pres">
      <dgm:prSet presAssocID="{B5680FBA-4CC3-4506-BDE9-81B5D39614B9}" presName="vert1" presStyleCnt="0"/>
      <dgm:spPr/>
    </dgm:pt>
    <dgm:pt modelId="{96B2B057-3CCB-4676-A2D8-B2D2AACEDBAF}" type="pres">
      <dgm:prSet presAssocID="{E5FCF90A-6363-4A45-9A17-3C8BEE7F0D61}" presName="thickLine" presStyleLbl="alignNode1" presStyleIdx="4" presStyleCnt="9"/>
      <dgm:spPr/>
    </dgm:pt>
    <dgm:pt modelId="{9D798DA3-60E5-4150-8BDE-E87BD692DD82}" type="pres">
      <dgm:prSet presAssocID="{E5FCF90A-6363-4A45-9A17-3C8BEE7F0D61}" presName="horz1" presStyleCnt="0"/>
      <dgm:spPr/>
    </dgm:pt>
    <dgm:pt modelId="{D4812C80-2636-430A-A5F1-598273648B2C}" type="pres">
      <dgm:prSet presAssocID="{E5FCF90A-6363-4A45-9A17-3C8BEE7F0D61}" presName="tx1" presStyleLbl="revTx" presStyleIdx="4" presStyleCnt="9"/>
      <dgm:spPr/>
    </dgm:pt>
    <dgm:pt modelId="{562A382E-2B9D-488F-B4CC-68EB2C9D0CA0}" type="pres">
      <dgm:prSet presAssocID="{E5FCF90A-6363-4A45-9A17-3C8BEE7F0D61}" presName="vert1" presStyleCnt="0"/>
      <dgm:spPr/>
    </dgm:pt>
    <dgm:pt modelId="{D6E623EC-EB03-4AA2-A01F-B18148AAD43F}" type="pres">
      <dgm:prSet presAssocID="{461C0E89-9C44-421D-9CEF-4D383032429E}" presName="thickLine" presStyleLbl="alignNode1" presStyleIdx="5" presStyleCnt="9"/>
      <dgm:spPr/>
    </dgm:pt>
    <dgm:pt modelId="{46A97E5B-4DDF-4B5B-8623-830A3AD392CE}" type="pres">
      <dgm:prSet presAssocID="{461C0E89-9C44-421D-9CEF-4D383032429E}" presName="horz1" presStyleCnt="0"/>
      <dgm:spPr/>
    </dgm:pt>
    <dgm:pt modelId="{05C29BBE-AA1F-43D2-B094-BB24D99F62CE}" type="pres">
      <dgm:prSet presAssocID="{461C0E89-9C44-421D-9CEF-4D383032429E}" presName="tx1" presStyleLbl="revTx" presStyleIdx="5" presStyleCnt="9"/>
      <dgm:spPr/>
    </dgm:pt>
    <dgm:pt modelId="{285A73AD-5E30-4033-B377-FFC207C9298C}" type="pres">
      <dgm:prSet presAssocID="{461C0E89-9C44-421D-9CEF-4D383032429E}" presName="vert1" presStyleCnt="0"/>
      <dgm:spPr/>
    </dgm:pt>
    <dgm:pt modelId="{7C9440F6-6EFB-4561-A675-BEC039563AEA}" type="pres">
      <dgm:prSet presAssocID="{3AD8E17E-DD6C-4FBA-875A-269AF728E247}" presName="thickLine" presStyleLbl="alignNode1" presStyleIdx="6" presStyleCnt="9"/>
      <dgm:spPr/>
    </dgm:pt>
    <dgm:pt modelId="{BA8EA821-17D5-4EF0-9096-1819456E23A3}" type="pres">
      <dgm:prSet presAssocID="{3AD8E17E-DD6C-4FBA-875A-269AF728E247}" presName="horz1" presStyleCnt="0"/>
      <dgm:spPr/>
    </dgm:pt>
    <dgm:pt modelId="{A88F62A3-70A6-4426-A777-68A88B408158}" type="pres">
      <dgm:prSet presAssocID="{3AD8E17E-DD6C-4FBA-875A-269AF728E247}" presName="tx1" presStyleLbl="revTx" presStyleIdx="6" presStyleCnt="9"/>
      <dgm:spPr/>
    </dgm:pt>
    <dgm:pt modelId="{71057702-3535-4FC5-9323-0C45DFFD6CC3}" type="pres">
      <dgm:prSet presAssocID="{3AD8E17E-DD6C-4FBA-875A-269AF728E247}" presName="vert1" presStyleCnt="0"/>
      <dgm:spPr/>
    </dgm:pt>
    <dgm:pt modelId="{F9C0FB97-701B-4BCF-A6D6-7B73701F065A}" type="pres">
      <dgm:prSet presAssocID="{F1FD3435-1BD9-4704-ACD3-B2D3C61532C2}" presName="thickLine" presStyleLbl="alignNode1" presStyleIdx="7" presStyleCnt="9"/>
      <dgm:spPr/>
    </dgm:pt>
    <dgm:pt modelId="{EE652672-2E20-4786-8F7B-EA724FBCBB1A}" type="pres">
      <dgm:prSet presAssocID="{F1FD3435-1BD9-4704-ACD3-B2D3C61532C2}" presName="horz1" presStyleCnt="0"/>
      <dgm:spPr/>
    </dgm:pt>
    <dgm:pt modelId="{61AF7961-CC62-4A84-A89C-17054AEDEF10}" type="pres">
      <dgm:prSet presAssocID="{F1FD3435-1BD9-4704-ACD3-B2D3C61532C2}" presName="tx1" presStyleLbl="revTx" presStyleIdx="7" presStyleCnt="9"/>
      <dgm:spPr/>
    </dgm:pt>
    <dgm:pt modelId="{A3D86D8F-4159-4238-AA83-F700574DCC3E}" type="pres">
      <dgm:prSet presAssocID="{F1FD3435-1BD9-4704-ACD3-B2D3C61532C2}" presName="vert1" presStyleCnt="0"/>
      <dgm:spPr/>
    </dgm:pt>
    <dgm:pt modelId="{9A8A892C-37FE-4E47-9EEF-67709E0430A8}" type="pres">
      <dgm:prSet presAssocID="{78F34BE3-95D8-42B3-84A0-FB4BDA019AB5}" presName="thickLine" presStyleLbl="alignNode1" presStyleIdx="8" presStyleCnt="9"/>
      <dgm:spPr/>
    </dgm:pt>
    <dgm:pt modelId="{5A415E1F-03AA-4000-AAEA-F336B2544DF4}" type="pres">
      <dgm:prSet presAssocID="{78F34BE3-95D8-42B3-84A0-FB4BDA019AB5}" presName="horz1" presStyleCnt="0"/>
      <dgm:spPr/>
    </dgm:pt>
    <dgm:pt modelId="{778B2B6A-EEFF-46CC-AAD2-92614B1B53A7}" type="pres">
      <dgm:prSet presAssocID="{78F34BE3-95D8-42B3-84A0-FB4BDA019AB5}" presName="tx1" presStyleLbl="revTx" presStyleIdx="8" presStyleCnt="9"/>
      <dgm:spPr/>
    </dgm:pt>
    <dgm:pt modelId="{E4EAE385-3644-4955-A877-2F45BE0177A0}" type="pres">
      <dgm:prSet presAssocID="{78F34BE3-95D8-42B3-84A0-FB4BDA019AB5}" presName="vert1" presStyleCnt="0"/>
      <dgm:spPr/>
    </dgm:pt>
  </dgm:ptLst>
  <dgm:cxnLst>
    <dgm:cxn modelId="{BC7FC703-BE34-4712-8982-CBDAA996932A}" type="presOf" srcId="{E5FCF90A-6363-4A45-9A17-3C8BEE7F0D61}" destId="{D4812C80-2636-430A-A5F1-598273648B2C}" srcOrd="0" destOrd="0" presId="urn:microsoft.com/office/officeart/2008/layout/LinedList"/>
    <dgm:cxn modelId="{5B6C9A1A-A1A8-478B-96E2-B05F1E4FD39C}" srcId="{C07DC2B0-45B1-478D-9C21-BBF1348A3B59}" destId="{418194BC-242C-4AD3-91C6-265A81DEEB7D}" srcOrd="0" destOrd="0" parTransId="{DEFDC031-8F68-4B2B-A80F-CF2F5CDC7AC8}" sibTransId="{6C515334-7FBA-430E-96E5-1B134C198A84}"/>
    <dgm:cxn modelId="{E69BFB25-92F7-4068-A9FF-A2DBA8CB67A9}" type="presOf" srcId="{461C0E89-9C44-421D-9CEF-4D383032429E}" destId="{05C29BBE-AA1F-43D2-B094-BB24D99F62CE}" srcOrd="0" destOrd="0" presId="urn:microsoft.com/office/officeart/2008/layout/LinedList"/>
    <dgm:cxn modelId="{EFA32C32-EB82-4F53-BA17-239331D35FC9}" type="presOf" srcId="{C07DC2B0-45B1-478D-9C21-BBF1348A3B59}" destId="{C27102FD-A714-4188-A20D-541C0AE41D3C}" srcOrd="0" destOrd="0" presId="urn:microsoft.com/office/officeart/2008/layout/LinedList"/>
    <dgm:cxn modelId="{39043839-179B-4492-9DD1-C1320CC964A6}" type="presOf" srcId="{418194BC-242C-4AD3-91C6-265A81DEEB7D}" destId="{556818A3-EA5B-4763-A2E5-03831337EAAE}" srcOrd="0" destOrd="0" presId="urn:microsoft.com/office/officeart/2008/layout/LinedList"/>
    <dgm:cxn modelId="{7CC18339-B3D1-4B93-B31F-32B867B4686D}" srcId="{C07DC2B0-45B1-478D-9C21-BBF1348A3B59}" destId="{E5FCF90A-6363-4A45-9A17-3C8BEE7F0D61}" srcOrd="4" destOrd="0" parTransId="{E3B179BF-C3B4-41C0-B08D-C6E6572DCEB4}" sibTransId="{D60A8A53-0B38-481E-9518-97121C276E03}"/>
    <dgm:cxn modelId="{BFFF035B-DC33-478E-8F7A-EDF3030D8084}" srcId="{C07DC2B0-45B1-478D-9C21-BBF1348A3B59}" destId="{B98120AB-5440-4CA6-8025-ECDE0F4ECB6D}" srcOrd="2" destOrd="0" parTransId="{5B63CC62-BD51-4519-9C3A-C4FD613EA054}" sibTransId="{8D4B4C9A-070D-4180-BA56-AA959C00C706}"/>
    <dgm:cxn modelId="{82FC0744-3807-4C24-86D7-ABB70596CC9E}" srcId="{C07DC2B0-45B1-478D-9C21-BBF1348A3B59}" destId="{F1FD3435-1BD9-4704-ACD3-B2D3C61532C2}" srcOrd="7" destOrd="0" parTransId="{97616572-D7A8-4DD3-85FF-36AA922D3ADF}" sibTransId="{CBD2522D-671E-471E-9391-54D1F3F1D2B5}"/>
    <dgm:cxn modelId="{DF6E8E4F-EAD6-4F67-BF88-2A4556094D08}" type="presOf" srcId="{3AD8E17E-DD6C-4FBA-875A-269AF728E247}" destId="{A88F62A3-70A6-4426-A777-68A88B408158}" srcOrd="0" destOrd="0" presId="urn:microsoft.com/office/officeart/2008/layout/LinedList"/>
    <dgm:cxn modelId="{7278BE55-59B8-4AFD-B749-A80FCB23361E}" type="presOf" srcId="{F1FD3435-1BD9-4704-ACD3-B2D3C61532C2}" destId="{61AF7961-CC62-4A84-A89C-17054AEDEF10}" srcOrd="0" destOrd="0" presId="urn:microsoft.com/office/officeart/2008/layout/LinedList"/>
    <dgm:cxn modelId="{F665E08B-7067-47AE-8F19-915ED57A8857}" type="presOf" srcId="{B5680FBA-4CC3-4506-BDE9-81B5D39614B9}" destId="{4C4E4D7A-58E0-4120-B4A0-B3566F062C0C}" srcOrd="0" destOrd="0" presId="urn:microsoft.com/office/officeart/2008/layout/LinedList"/>
    <dgm:cxn modelId="{5A01739C-5ED2-425E-A1A6-BE9A84A4EBD0}" type="presOf" srcId="{B98120AB-5440-4CA6-8025-ECDE0F4ECB6D}" destId="{96BF6FD3-7FC9-439F-A813-323BE6991B26}" srcOrd="0" destOrd="0" presId="urn:microsoft.com/office/officeart/2008/layout/LinedList"/>
    <dgm:cxn modelId="{CD336CA0-D014-4AAB-9479-1C651C3947D8}" srcId="{C07DC2B0-45B1-478D-9C21-BBF1348A3B59}" destId="{461C0E89-9C44-421D-9CEF-4D383032429E}" srcOrd="5" destOrd="0" parTransId="{E40165E8-9621-415B-B743-9F413199787E}" sibTransId="{91A034FB-9D23-44F2-8619-50AEB895919F}"/>
    <dgm:cxn modelId="{C00659B4-8EF9-4F3B-994B-5C9507255B41}" srcId="{C07DC2B0-45B1-478D-9C21-BBF1348A3B59}" destId="{BB9FAAC5-67C0-429B-A199-6EDD205756AF}" srcOrd="1" destOrd="0" parTransId="{26FE5201-1214-4416-8AAB-193A12E8B97C}" sibTransId="{AF343E7E-E750-4D3D-B7A4-E2EC87FAE681}"/>
    <dgm:cxn modelId="{DEC05CB7-B8C7-45A6-AD2D-D3E78C0B6520}" type="presOf" srcId="{BB9FAAC5-67C0-429B-A199-6EDD205756AF}" destId="{CDB59F07-EEA0-4DF5-BCE7-5851C93E487B}" srcOrd="0" destOrd="0" presId="urn:microsoft.com/office/officeart/2008/layout/LinedList"/>
    <dgm:cxn modelId="{477955B7-9766-42DD-947E-F975AF013534}" srcId="{C07DC2B0-45B1-478D-9C21-BBF1348A3B59}" destId="{3AD8E17E-DD6C-4FBA-875A-269AF728E247}" srcOrd="6" destOrd="0" parTransId="{8DEFB16C-56E2-4C34-89C0-8D5411C6BA23}" sibTransId="{A39EAE19-AABD-45A8-8696-70EBD0C5F3EE}"/>
    <dgm:cxn modelId="{205A29EC-F6FD-4AA2-8C92-0159CF9743DF}" type="presOf" srcId="{78F34BE3-95D8-42B3-84A0-FB4BDA019AB5}" destId="{778B2B6A-EEFF-46CC-AAD2-92614B1B53A7}" srcOrd="0" destOrd="0" presId="urn:microsoft.com/office/officeart/2008/layout/LinedList"/>
    <dgm:cxn modelId="{EF1B70EE-196A-4E50-A8BB-294A81D23F15}" srcId="{C07DC2B0-45B1-478D-9C21-BBF1348A3B59}" destId="{78F34BE3-95D8-42B3-84A0-FB4BDA019AB5}" srcOrd="8" destOrd="0" parTransId="{328AE495-1492-49CD-A2AE-231760E89B55}" sibTransId="{0AA2F237-6CAE-41D4-9736-5559DB757DE1}"/>
    <dgm:cxn modelId="{3200D4FA-2C2C-4271-9F0B-B5BA466BBB32}" srcId="{C07DC2B0-45B1-478D-9C21-BBF1348A3B59}" destId="{B5680FBA-4CC3-4506-BDE9-81B5D39614B9}" srcOrd="3" destOrd="0" parTransId="{C358E24C-F467-4835-A6CA-9CB9BF9ECA5B}" sibTransId="{71F48E86-07EF-4D1F-9141-E944A6B6D2EC}"/>
    <dgm:cxn modelId="{2D37C9F3-DE5C-433B-A27B-9B5FDF03DF9F}" type="presParOf" srcId="{C27102FD-A714-4188-A20D-541C0AE41D3C}" destId="{35113175-E147-4624-AE2D-1222FCAFADD0}" srcOrd="0" destOrd="0" presId="urn:microsoft.com/office/officeart/2008/layout/LinedList"/>
    <dgm:cxn modelId="{3596D669-F65F-47CD-91ED-935DAE41721C}" type="presParOf" srcId="{C27102FD-A714-4188-A20D-541C0AE41D3C}" destId="{8D1C90ED-EE37-4C48-B4DF-F4894984A487}" srcOrd="1" destOrd="0" presId="urn:microsoft.com/office/officeart/2008/layout/LinedList"/>
    <dgm:cxn modelId="{F15438D6-8DC0-41FC-A8B0-CCDF56215868}" type="presParOf" srcId="{8D1C90ED-EE37-4C48-B4DF-F4894984A487}" destId="{556818A3-EA5B-4763-A2E5-03831337EAAE}" srcOrd="0" destOrd="0" presId="urn:microsoft.com/office/officeart/2008/layout/LinedList"/>
    <dgm:cxn modelId="{FEA0AAE5-B286-4A3D-8852-46347A3B9A70}" type="presParOf" srcId="{8D1C90ED-EE37-4C48-B4DF-F4894984A487}" destId="{28E05EDE-9DA0-464F-81A9-A16B2E135268}" srcOrd="1" destOrd="0" presId="urn:microsoft.com/office/officeart/2008/layout/LinedList"/>
    <dgm:cxn modelId="{0D160274-E6E2-456A-87DE-C6BE37E1DD4C}" type="presParOf" srcId="{C27102FD-A714-4188-A20D-541C0AE41D3C}" destId="{5847A5F1-ED1F-4E68-BF3A-23B0BA57FCC5}" srcOrd="2" destOrd="0" presId="urn:microsoft.com/office/officeart/2008/layout/LinedList"/>
    <dgm:cxn modelId="{DC97E6E4-FB2A-473C-905E-11B88051D7E8}" type="presParOf" srcId="{C27102FD-A714-4188-A20D-541C0AE41D3C}" destId="{C8EB8627-3F98-4AC7-BC6A-299327B968D1}" srcOrd="3" destOrd="0" presId="urn:microsoft.com/office/officeart/2008/layout/LinedList"/>
    <dgm:cxn modelId="{2B99176B-7FFD-4549-9D3A-1AB314F4CBA0}" type="presParOf" srcId="{C8EB8627-3F98-4AC7-BC6A-299327B968D1}" destId="{CDB59F07-EEA0-4DF5-BCE7-5851C93E487B}" srcOrd="0" destOrd="0" presId="urn:microsoft.com/office/officeart/2008/layout/LinedList"/>
    <dgm:cxn modelId="{10AE74D0-B2CA-4D3D-8BF4-8835370B4E40}" type="presParOf" srcId="{C8EB8627-3F98-4AC7-BC6A-299327B968D1}" destId="{9BFE5A26-EDEA-43E9-84F0-D8AFCAE375E1}" srcOrd="1" destOrd="0" presId="urn:microsoft.com/office/officeart/2008/layout/LinedList"/>
    <dgm:cxn modelId="{1322DD8A-59A2-4303-856E-751B968FCE76}" type="presParOf" srcId="{C27102FD-A714-4188-A20D-541C0AE41D3C}" destId="{D547BAA8-AF99-49AD-B873-31B95D458470}" srcOrd="4" destOrd="0" presId="urn:microsoft.com/office/officeart/2008/layout/LinedList"/>
    <dgm:cxn modelId="{E112A5B4-5E0C-4D35-AE3C-E42F0EC6E23C}" type="presParOf" srcId="{C27102FD-A714-4188-A20D-541C0AE41D3C}" destId="{35D8F1B7-9590-4429-838D-EBF3FCA2C519}" srcOrd="5" destOrd="0" presId="urn:microsoft.com/office/officeart/2008/layout/LinedList"/>
    <dgm:cxn modelId="{5BBED9FE-76AD-4C76-9F9A-EE8249BF7811}" type="presParOf" srcId="{35D8F1B7-9590-4429-838D-EBF3FCA2C519}" destId="{96BF6FD3-7FC9-439F-A813-323BE6991B26}" srcOrd="0" destOrd="0" presId="urn:microsoft.com/office/officeart/2008/layout/LinedList"/>
    <dgm:cxn modelId="{A4FA31FB-0AE4-46CD-B82D-4BA9E76BD1AF}" type="presParOf" srcId="{35D8F1B7-9590-4429-838D-EBF3FCA2C519}" destId="{BA5E6082-8124-4F6E-A8C4-52F51DC074D5}" srcOrd="1" destOrd="0" presId="urn:microsoft.com/office/officeart/2008/layout/LinedList"/>
    <dgm:cxn modelId="{3C8C297A-5415-46D5-BDD6-25C6DB8B81CC}" type="presParOf" srcId="{C27102FD-A714-4188-A20D-541C0AE41D3C}" destId="{694657DF-4C76-4F7F-BF3D-8A6E8AA07B55}" srcOrd="6" destOrd="0" presId="urn:microsoft.com/office/officeart/2008/layout/LinedList"/>
    <dgm:cxn modelId="{8DC5636D-8988-4B28-BB3C-A12C7EB7D41A}" type="presParOf" srcId="{C27102FD-A714-4188-A20D-541C0AE41D3C}" destId="{08BE3E9A-AA14-43F8-B33B-B8D9DE7C84FF}" srcOrd="7" destOrd="0" presId="urn:microsoft.com/office/officeart/2008/layout/LinedList"/>
    <dgm:cxn modelId="{E1EB8A6A-EE11-4765-8C22-6F22A0517819}" type="presParOf" srcId="{08BE3E9A-AA14-43F8-B33B-B8D9DE7C84FF}" destId="{4C4E4D7A-58E0-4120-B4A0-B3566F062C0C}" srcOrd="0" destOrd="0" presId="urn:microsoft.com/office/officeart/2008/layout/LinedList"/>
    <dgm:cxn modelId="{7C86FC8D-B35D-4E40-9CE9-3ACE1A20608D}" type="presParOf" srcId="{08BE3E9A-AA14-43F8-B33B-B8D9DE7C84FF}" destId="{74163DC0-F24B-4FDB-AE1C-05D7162664AA}" srcOrd="1" destOrd="0" presId="urn:microsoft.com/office/officeart/2008/layout/LinedList"/>
    <dgm:cxn modelId="{C3CE20B9-0722-4026-90F3-455A975BAE64}" type="presParOf" srcId="{C27102FD-A714-4188-A20D-541C0AE41D3C}" destId="{96B2B057-3CCB-4676-A2D8-B2D2AACEDBAF}" srcOrd="8" destOrd="0" presId="urn:microsoft.com/office/officeart/2008/layout/LinedList"/>
    <dgm:cxn modelId="{5D093327-DBAB-4A1E-9F5A-ACAF45CCE87E}" type="presParOf" srcId="{C27102FD-A714-4188-A20D-541C0AE41D3C}" destId="{9D798DA3-60E5-4150-8BDE-E87BD692DD82}" srcOrd="9" destOrd="0" presId="urn:microsoft.com/office/officeart/2008/layout/LinedList"/>
    <dgm:cxn modelId="{F978FDFE-7452-4402-B61B-656A256805F2}" type="presParOf" srcId="{9D798DA3-60E5-4150-8BDE-E87BD692DD82}" destId="{D4812C80-2636-430A-A5F1-598273648B2C}" srcOrd="0" destOrd="0" presId="urn:microsoft.com/office/officeart/2008/layout/LinedList"/>
    <dgm:cxn modelId="{D5A12E98-6C72-4443-B4D6-9778E5684D02}" type="presParOf" srcId="{9D798DA3-60E5-4150-8BDE-E87BD692DD82}" destId="{562A382E-2B9D-488F-B4CC-68EB2C9D0CA0}" srcOrd="1" destOrd="0" presId="urn:microsoft.com/office/officeart/2008/layout/LinedList"/>
    <dgm:cxn modelId="{A66D1602-19C8-470D-B774-6579A316FD4C}" type="presParOf" srcId="{C27102FD-A714-4188-A20D-541C0AE41D3C}" destId="{D6E623EC-EB03-4AA2-A01F-B18148AAD43F}" srcOrd="10" destOrd="0" presId="urn:microsoft.com/office/officeart/2008/layout/LinedList"/>
    <dgm:cxn modelId="{2C614AC4-6055-4B6F-8D37-47AB8BCD2959}" type="presParOf" srcId="{C27102FD-A714-4188-A20D-541C0AE41D3C}" destId="{46A97E5B-4DDF-4B5B-8623-830A3AD392CE}" srcOrd="11" destOrd="0" presId="urn:microsoft.com/office/officeart/2008/layout/LinedList"/>
    <dgm:cxn modelId="{328CEE11-8A6A-424F-911E-5DC64C323173}" type="presParOf" srcId="{46A97E5B-4DDF-4B5B-8623-830A3AD392CE}" destId="{05C29BBE-AA1F-43D2-B094-BB24D99F62CE}" srcOrd="0" destOrd="0" presId="urn:microsoft.com/office/officeart/2008/layout/LinedList"/>
    <dgm:cxn modelId="{76B2AD6A-2E33-4573-9D33-A1FD06963212}" type="presParOf" srcId="{46A97E5B-4DDF-4B5B-8623-830A3AD392CE}" destId="{285A73AD-5E30-4033-B377-FFC207C9298C}" srcOrd="1" destOrd="0" presId="urn:microsoft.com/office/officeart/2008/layout/LinedList"/>
    <dgm:cxn modelId="{879A4E13-8DAD-4E00-A9BD-F386141F30A5}" type="presParOf" srcId="{C27102FD-A714-4188-A20D-541C0AE41D3C}" destId="{7C9440F6-6EFB-4561-A675-BEC039563AEA}" srcOrd="12" destOrd="0" presId="urn:microsoft.com/office/officeart/2008/layout/LinedList"/>
    <dgm:cxn modelId="{8A83FD9D-5377-4A2C-A4AC-95EAE551EF97}" type="presParOf" srcId="{C27102FD-A714-4188-A20D-541C0AE41D3C}" destId="{BA8EA821-17D5-4EF0-9096-1819456E23A3}" srcOrd="13" destOrd="0" presId="urn:microsoft.com/office/officeart/2008/layout/LinedList"/>
    <dgm:cxn modelId="{43C7C9D9-852A-4805-B55B-6D74FAD86009}" type="presParOf" srcId="{BA8EA821-17D5-4EF0-9096-1819456E23A3}" destId="{A88F62A3-70A6-4426-A777-68A88B408158}" srcOrd="0" destOrd="0" presId="urn:microsoft.com/office/officeart/2008/layout/LinedList"/>
    <dgm:cxn modelId="{A6600DA9-F1B2-4095-9CEC-5FC1B2E0EB7A}" type="presParOf" srcId="{BA8EA821-17D5-4EF0-9096-1819456E23A3}" destId="{71057702-3535-4FC5-9323-0C45DFFD6CC3}" srcOrd="1" destOrd="0" presId="urn:microsoft.com/office/officeart/2008/layout/LinedList"/>
    <dgm:cxn modelId="{FF5413B0-7913-4441-A3F9-1E0AE5D1057E}" type="presParOf" srcId="{C27102FD-A714-4188-A20D-541C0AE41D3C}" destId="{F9C0FB97-701B-4BCF-A6D6-7B73701F065A}" srcOrd="14" destOrd="0" presId="urn:microsoft.com/office/officeart/2008/layout/LinedList"/>
    <dgm:cxn modelId="{F3B3D4A7-03DD-4477-BFCE-9D54E1086714}" type="presParOf" srcId="{C27102FD-A714-4188-A20D-541C0AE41D3C}" destId="{EE652672-2E20-4786-8F7B-EA724FBCBB1A}" srcOrd="15" destOrd="0" presId="urn:microsoft.com/office/officeart/2008/layout/LinedList"/>
    <dgm:cxn modelId="{011859D9-60EF-4D81-A986-90C02B477F20}" type="presParOf" srcId="{EE652672-2E20-4786-8F7B-EA724FBCBB1A}" destId="{61AF7961-CC62-4A84-A89C-17054AEDEF10}" srcOrd="0" destOrd="0" presId="urn:microsoft.com/office/officeart/2008/layout/LinedList"/>
    <dgm:cxn modelId="{52E08F04-EE2C-4D1E-94E4-5EFEA2A618EA}" type="presParOf" srcId="{EE652672-2E20-4786-8F7B-EA724FBCBB1A}" destId="{A3D86D8F-4159-4238-AA83-F700574DCC3E}" srcOrd="1" destOrd="0" presId="urn:microsoft.com/office/officeart/2008/layout/LinedList"/>
    <dgm:cxn modelId="{1BEFACE9-B472-4F54-9208-02EAEF94ED7A}" type="presParOf" srcId="{C27102FD-A714-4188-A20D-541C0AE41D3C}" destId="{9A8A892C-37FE-4E47-9EEF-67709E0430A8}" srcOrd="16" destOrd="0" presId="urn:microsoft.com/office/officeart/2008/layout/LinedList"/>
    <dgm:cxn modelId="{5D8AE905-188F-45C6-A400-BB08F9FEFB0D}" type="presParOf" srcId="{C27102FD-A714-4188-A20D-541C0AE41D3C}" destId="{5A415E1F-03AA-4000-AAEA-F336B2544DF4}" srcOrd="17" destOrd="0" presId="urn:microsoft.com/office/officeart/2008/layout/LinedList"/>
    <dgm:cxn modelId="{B9E738B7-B3B5-4C50-AF8F-2A05DDE5A057}" type="presParOf" srcId="{5A415E1F-03AA-4000-AAEA-F336B2544DF4}" destId="{778B2B6A-EEFF-46CC-AAD2-92614B1B53A7}" srcOrd="0" destOrd="0" presId="urn:microsoft.com/office/officeart/2008/layout/LinedList"/>
    <dgm:cxn modelId="{08323FA7-B0E7-4810-98AA-CB3975DC217C}" type="presParOf" srcId="{5A415E1F-03AA-4000-AAEA-F336B2544DF4}" destId="{E4EAE385-3644-4955-A877-2F45BE0177A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FB8329A-0D8B-418C-A8ED-080E56655FAB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coloredtext_colorful1" csCatId="colorful" phldr="1"/>
      <dgm:spPr/>
      <dgm:t>
        <a:bodyPr/>
        <a:lstStyle/>
        <a:p>
          <a:endParaRPr lang="en-US"/>
        </a:p>
      </dgm:t>
    </dgm:pt>
    <dgm:pt modelId="{BFA1D3BE-8983-4D24-93C4-83C6CA0CF4B3}">
      <dgm:prSet/>
      <dgm:spPr/>
      <dgm:t>
        <a:bodyPr/>
        <a:lstStyle/>
        <a:p>
          <a:pPr>
            <a:defRPr cap="all"/>
          </a:pPr>
          <a:r>
            <a:rPr lang="en-US" baseline="0" dirty="0"/>
            <a:t>Dr. Timothy Frank</a:t>
          </a:r>
          <a:endParaRPr lang="en-US" dirty="0"/>
        </a:p>
      </dgm:t>
    </dgm:pt>
    <dgm:pt modelId="{A867F6AF-F254-4C7A-A561-A20BF92E4B8E}" type="parTrans" cxnId="{808D270E-8F2F-492E-B5B8-6A89CCF9390A}">
      <dgm:prSet/>
      <dgm:spPr/>
      <dgm:t>
        <a:bodyPr/>
        <a:lstStyle/>
        <a:p>
          <a:endParaRPr lang="en-US"/>
        </a:p>
      </dgm:t>
    </dgm:pt>
    <dgm:pt modelId="{FDB436B5-98C2-462B-B4DC-D98D44F525A0}" type="sibTrans" cxnId="{808D270E-8F2F-492E-B5B8-6A89CCF9390A}">
      <dgm:prSet/>
      <dgm:spPr/>
      <dgm:t>
        <a:bodyPr/>
        <a:lstStyle/>
        <a:p>
          <a:endParaRPr lang="en-US"/>
        </a:p>
      </dgm:t>
    </dgm:pt>
    <dgm:pt modelId="{09E9CBE8-A9A6-401B-80EA-492480FB8F4D}">
      <dgm:prSet/>
      <dgm:spPr/>
      <dgm:t>
        <a:bodyPr/>
        <a:lstStyle/>
        <a:p>
          <a:pPr>
            <a:defRPr cap="all"/>
          </a:pPr>
          <a:r>
            <a:rPr lang="en-US" baseline="0" dirty="0"/>
            <a:t>Rick </a:t>
          </a:r>
          <a:r>
            <a:rPr lang="en-US" baseline="0" dirty="0" err="1"/>
            <a:t>Sparber</a:t>
          </a:r>
          <a:endParaRPr lang="en-US" dirty="0"/>
        </a:p>
      </dgm:t>
    </dgm:pt>
    <dgm:pt modelId="{6EF3E92C-F379-4EE5-A4AB-0B900D20E4A3}" type="parTrans" cxnId="{4948254A-B3C4-4187-BF78-E3B64F1D97EA}">
      <dgm:prSet/>
      <dgm:spPr/>
      <dgm:t>
        <a:bodyPr/>
        <a:lstStyle/>
        <a:p>
          <a:endParaRPr lang="en-US"/>
        </a:p>
      </dgm:t>
    </dgm:pt>
    <dgm:pt modelId="{4EE947CA-4B02-40F0-8DB5-54B1CE3D6197}" type="sibTrans" cxnId="{4948254A-B3C4-4187-BF78-E3B64F1D97EA}">
      <dgm:prSet/>
      <dgm:spPr/>
      <dgm:t>
        <a:bodyPr/>
        <a:lstStyle/>
        <a:p>
          <a:endParaRPr lang="en-US"/>
        </a:p>
      </dgm:t>
    </dgm:pt>
    <dgm:pt modelId="{2A5D6BB3-4F43-4C0A-9403-5EFF6A4FFA40}">
      <dgm:prSet/>
      <dgm:spPr/>
      <dgm:t>
        <a:bodyPr/>
        <a:lstStyle/>
        <a:p>
          <a:pPr>
            <a:defRPr cap="all"/>
          </a:pPr>
          <a:r>
            <a:rPr lang="en-US" baseline="0"/>
            <a:t>Wayne Smith</a:t>
          </a:r>
          <a:endParaRPr lang="en-US"/>
        </a:p>
      </dgm:t>
    </dgm:pt>
    <dgm:pt modelId="{0880EF2E-57F7-44F2-9A35-B4708465F9D2}" type="parTrans" cxnId="{1BD08D18-6D84-4CEA-8D29-F46E3A87E7EC}">
      <dgm:prSet/>
      <dgm:spPr/>
      <dgm:t>
        <a:bodyPr/>
        <a:lstStyle/>
        <a:p>
          <a:endParaRPr lang="en-US"/>
        </a:p>
      </dgm:t>
    </dgm:pt>
    <dgm:pt modelId="{E6C7D2CA-5E5B-48A1-8398-2321B9DC0518}" type="sibTrans" cxnId="{1BD08D18-6D84-4CEA-8D29-F46E3A87E7EC}">
      <dgm:prSet/>
      <dgm:spPr/>
      <dgm:t>
        <a:bodyPr/>
        <a:lstStyle/>
        <a:p>
          <a:endParaRPr lang="en-US"/>
        </a:p>
      </dgm:t>
    </dgm:pt>
    <dgm:pt modelId="{A71AF909-A835-4DD8-B009-9291E11538CC}">
      <dgm:prSet/>
      <dgm:spPr/>
      <dgm:t>
        <a:bodyPr/>
        <a:lstStyle/>
        <a:p>
          <a:pPr>
            <a:defRPr cap="all"/>
          </a:pPr>
          <a:r>
            <a:rPr lang="en-US" baseline="0"/>
            <a:t>Arizona Near Space Research</a:t>
          </a:r>
          <a:endParaRPr lang="en-US"/>
        </a:p>
      </dgm:t>
    </dgm:pt>
    <dgm:pt modelId="{1E59224E-15E8-413F-9E0B-840C6146D1B2}" type="parTrans" cxnId="{EA6DE2DF-C157-49CF-B4F8-0E5BC9537C3F}">
      <dgm:prSet/>
      <dgm:spPr/>
      <dgm:t>
        <a:bodyPr/>
        <a:lstStyle/>
        <a:p>
          <a:endParaRPr lang="en-US"/>
        </a:p>
      </dgm:t>
    </dgm:pt>
    <dgm:pt modelId="{45C84850-ABD7-42D6-A115-A6F961236328}" type="sibTrans" cxnId="{EA6DE2DF-C157-49CF-B4F8-0E5BC9537C3F}">
      <dgm:prSet/>
      <dgm:spPr/>
      <dgm:t>
        <a:bodyPr/>
        <a:lstStyle/>
        <a:p>
          <a:endParaRPr lang="en-US"/>
        </a:p>
      </dgm:t>
    </dgm:pt>
    <dgm:pt modelId="{DF2AC72C-7F58-41B4-B94D-9ABD63D9FCEB}">
      <dgm:prSet/>
      <dgm:spPr/>
      <dgm:t>
        <a:bodyPr/>
        <a:lstStyle/>
        <a:p>
          <a:pPr>
            <a:defRPr cap="all"/>
          </a:pPr>
          <a:r>
            <a:rPr lang="en-US" baseline="0"/>
            <a:t>NASA Space Grant</a:t>
          </a:r>
          <a:endParaRPr lang="en-US"/>
        </a:p>
      </dgm:t>
    </dgm:pt>
    <dgm:pt modelId="{CBB6D8EA-DF7F-4CA3-A43C-6F71CBF2C410}" type="parTrans" cxnId="{55E3F7B6-F857-43CD-8DDE-D7B83367717F}">
      <dgm:prSet/>
      <dgm:spPr/>
      <dgm:t>
        <a:bodyPr/>
        <a:lstStyle/>
        <a:p>
          <a:endParaRPr lang="en-US"/>
        </a:p>
      </dgm:t>
    </dgm:pt>
    <dgm:pt modelId="{340FFB17-9FD6-4CE0-8708-EA7FF0936B2E}" type="sibTrans" cxnId="{55E3F7B6-F857-43CD-8DDE-D7B83367717F}">
      <dgm:prSet/>
      <dgm:spPr/>
      <dgm:t>
        <a:bodyPr/>
        <a:lstStyle/>
        <a:p>
          <a:endParaRPr lang="en-US"/>
        </a:p>
      </dgm:t>
    </dgm:pt>
    <dgm:pt modelId="{8A61653A-0A68-45E7-BAB2-BB7BCF873095}">
      <dgm:prSet/>
      <dgm:spPr/>
      <dgm:t>
        <a:bodyPr/>
        <a:lstStyle/>
        <a:p>
          <a:pPr>
            <a:defRPr cap="all"/>
          </a:pPr>
          <a:r>
            <a:rPr lang="en-US" baseline="0"/>
            <a:t>Thank you!</a:t>
          </a:r>
          <a:endParaRPr lang="en-US"/>
        </a:p>
      </dgm:t>
    </dgm:pt>
    <dgm:pt modelId="{B0D25A2F-BF95-492E-B0B8-99F737874747}" type="parTrans" cxnId="{2E62FC2D-4526-4BE4-9DF9-A8849F072CDA}">
      <dgm:prSet/>
      <dgm:spPr/>
      <dgm:t>
        <a:bodyPr/>
        <a:lstStyle/>
        <a:p>
          <a:endParaRPr lang="en-US"/>
        </a:p>
      </dgm:t>
    </dgm:pt>
    <dgm:pt modelId="{85014BBE-D46F-46E9-BED5-D57C4E23846F}" type="sibTrans" cxnId="{2E62FC2D-4526-4BE4-9DF9-A8849F072CDA}">
      <dgm:prSet/>
      <dgm:spPr/>
      <dgm:t>
        <a:bodyPr/>
        <a:lstStyle/>
        <a:p>
          <a:endParaRPr lang="en-US"/>
        </a:p>
      </dgm:t>
    </dgm:pt>
    <dgm:pt modelId="{778C71F5-FB58-4D3A-8FE3-25DFF64B7AC1}" type="pres">
      <dgm:prSet presAssocID="{DFB8329A-0D8B-418C-A8ED-080E56655FAB}" presName="root" presStyleCnt="0">
        <dgm:presLayoutVars>
          <dgm:dir/>
          <dgm:resizeHandles val="exact"/>
        </dgm:presLayoutVars>
      </dgm:prSet>
      <dgm:spPr/>
    </dgm:pt>
    <dgm:pt modelId="{6635465E-A766-4DA0-85ED-9BC103387D5A}" type="pres">
      <dgm:prSet presAssocID="{BFA1D3BE-8983-4D24-93C4-83C6CA0CF4B3}" presName="compNode" presStyleCnt="0"/>
      <dgm:spPr/>
    </dgm:pt>
    <dgm:pt modelId="{59250569-CEC9-433E-9D7D-2B03FAFE826D}" type="pres">
      <dgm:prSet presAssocID="{BFA1D3BE-8983-4D24-93C4-83C6CA0CF4B3}" presName="iconBgRect" presStyleLbl="bgShp" presStyleIdx="0" presStyleCnt="6"/>
      <dgm:spPr/>
    </dgm:pt>
    <dgm:pt modelId="{BC2E66F9-5A0D-45D6-98CC-78EC433B22B8}" type="pres">
      <dgm:prSet presAssocID="{BFA1D3BE-8983-4D24-93C4-83C6CA0CF4B3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ffice Worker"/>
        </a:ext>
      </dgm:extLst>
    </dgm:pt>
    <dgm:pt modelId="{BBDC9EB7-9803-43FB-84D4-C43F67B8A854}" type="pres">
      <dgm:prSet presAssocID="{BFA1D3BE-8983-4D24-93C4-83C6CA0CF4B3}" presName="spaceRect" presStyleCnt="0"/>
      <dgm:spPr/>
    </dgm:pt>
    <dgm:pt modelId="{4D2B4877-49E8-4274-8DA9-D936AFF568FF}" type="pres">
      <dgm:prSet presAssocID="{BFA1D3BE-8983-4D24-93C4-83C6CA0CF4B3}" presName="textRect" presStyleLbl="revTx" presStyleIdx="0" presStyleCnt="6">
        <dgm:presLayoutVars>
          <dgm:chMax val="1"/>
          <dgm:chPref val="1"/>
        </dgm:presLayoutVars>
      </dgm:prSet>
      <dgm:spPr/>
    </dgm:pt>
    <dgm:pt modelId="{7F3C7940-700F-4FF7-9CDA-714C158E307D}" type="pres">
      <dgm:prSet presAssocID="{FDB436B5-98C2-462B-B4DC-D98D44F525A0}" presName="sibTrans" presStyleCnt="0"/>
      <dgm:spPr/>
    </dgm:pt>
    <dgm:pt modelId="{5CB0E352-09E7-4B2E-81ED-FC8C154F61B0}" type="pres">
      <dgm:prSet presAssocID="{09E9CBE8-A9A6-401B-80EA-492480FB8F4D}" presName="compNode" presStyleCnt="0"/>
      <dgm:spPr/>
    </dgm:pt>
    <dgm:pt modelId="{8AD4E4E2-9DF4-401E-88CC-9E06B20220A4}" type="pres">
      <dgm:prSet presAssocID="{09E9CBE8-A9A6-401B-80EA-492480FB8F4D}" presName="iconBgRect" presStyleLbl="bgShp" presStyleIdx="1" presStyleCnt="6"/>
      <dgm:spPr/>
    </dgm:pt>
    <dgm:pt modelId="{74BE2C28-1915-4A05-B496-B37D6B22F683}" type="pres">
      <dgm:prSet presAssocID="{09E9CBE8-A9A6-401B-80EA-492480FB8F4D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p compass"/>
        </a:ext>
      </dgm:extLst>
    </dgm:pt>
    <dgm:pt modelId="{A64D980C-E8B6-4C68-8115-A816FC80A21A}" type="pres">
      <dgm:prSet presAssocID="{09E9CBE8-A9A6-401B-80EA-492480FB8F4D}" presName="spaceRect" presStyleCnt="0"/>
      <dgm:spPr/>
    </dgm:pt>
    <dgm:pt modelId="{870BF61C-9B03-49D4-A928-D2558586B2B8}" type="pres">
      <dgm:prSet presAssocID="{09E9CBE8-A9A6-401B-80EA-492480FB8F4D}" presName="textRect" presStyleLbl="revTx" presStyleIdx="1" presStyleCnt="6">
        <dgm:presLayoutVars>
          <dgm:chMax val="1"/>
          <dgm:chPref val="1"/>
        </dgm:presLayoutVars>
      </dgm:prSet>
      <dgm:spPr/>
    </dgm:pt>
    <dgm:pt modelId="{531F4689-F5EB-4CD4-9D55-D72B64278890}" type="pres">
      <dgm:prSet presAssocID="{4EE947CA-4B02-40F0-8DB5-54B1CE3D6197}" presName="sibTrans" presStyleCnt="0"/>
      <dgm:spPr/>
    </dgm:pt>
    <dgm:pt modelId="{E7FB0340-4301-4512-98A4-872095F91F18}" type="pres">
      <dgm:prSet presAssocID="{2A5D6BB3-4F43-4C0A-9403-5EFF6A4FFA40}" presName="compNode" presStyleCnt="0"/>
      <dgm:spPr/>
    </dgm:pt>
    <dgm:pt modelId="{30AB7741-E3C6-4383-B05F-494DF3D4AD04}" type="pres">
      <dgm:prSet presAssocID="{2A5D6BB3-4F43-4C0A-9403-5EFF6A4FFA40}" presName="iconBgRect" presStyleLbl="bgShp" presStyleIdx="2" presStyleCnt="6"/>
      <dgm:spPr/>
    </dgm:pt>
    <dgm:pt modelId="{844C5371-9790-4C5B-A652-A564558C04DD}" type="pres">
      <dgm:prSet presAssocID="{2A5D6BB3-4F43-4C0A-9403-5EFF6A4FFA40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"/>
        </a:ext>
      </dgm:extLst>
    </dgm:pt>
    <dgm:pt modelId="{B96553C1-B09D-49AA-AA8E-38E8B8E323C3}" type="pres">
      <dgm:prSet presAssocID="{2A5D6BB3-4F43-4C0A-9403-5EFF6A4FFA40}" presName="spaceRect" presStyleCnt="0"/>
      <dgm:spPr/>
    </dgm:pt>
    <dgm:pt modelId="{8501DDBC-983D-4316-B1D2-1DEF0CC7C968}" type="pres">
      <dgm:prSet presAssocID="{2A5D6BB3-4F43-4C0A-9403-5EFF6A4FFA40}" presName="textRect" presStyleLbl="revTx" presStyleIdx="2" presStyleCnt="6">
        <dgm:presLayoutVars>
          <dgm:chMax val="1"/>
          <dgm:chPref val="1"/>
        </dgm:presLayoutVars>
      </dgm:prSet>
      <dgm:spPr/>
    </dgm:pt>
    <dgm:pt modelId="{362DF4C5-B147-4E29-A0F3-5194ED707D04}" type="pres">
      <dgm:prSet presAssocID="{E6C7D2CA-5E5B-48A1-8398-2321B9DC0518}" presName="sibTrans" presStyleCnt="0"/>
      <dgm:spPr/>
    </dgm:pt>
    <dgm:pt modelId="{BB5F8C86-040B-413D-B25E-698A11C1C20B}" type="pres">
      <dgm:prSet presAssocID="{A71AF909-A835-4DD8-B009-9291E11538CC}" presName="compNode" presStyleCnt="0"/>
      <dgm:spPr/>
    </dgm:pt>
    <dgm:pt modelId="{EE5F3DCF-699D-43F3-AEF9-B8759970C9B9}" type="pres">
      <dgm:prSet presAssocID="{A71AF909-A835-4DD8-B009-9291E11538CC}" presName="iconBgRect" presStyleLbl="bgShp" presStyleIdx="3" presStyleCnt="6"/>
      <dgm:spPr/>
    </dgm:pt>
    <dgm:pt modelId="{022CE722-83C1-46D0-A046-82E254938836}" type="pres">
      <dgm:prSet presAssocID="{A71AF909-A835-4DD8-B009-9291E11538CC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ocket"/>
        </a:ext>
      </dgm:extLst>
    </dgm:pt>
    <dgm:pt modelId="{CB62F3EA-E954-4ED2-8AD2-C98C90BA6195}" type="pres">
      <dgm:prSet presAssocID="{A71AF909-A835-4DD8-B009-9291E11538CC}" presName="spaceRect" presStyleCnt="0"/>
      <dgm:spPr/>
    </dgm:pt>
    <dgm:pt modelId="{12C95441-B2A9-4087-90C5-FB6955531A30}" type="pres">
      <dgm:prSet presAssocID="{A71AF909-A835-4DD8-B009-9291E11538CC}" presName="textRect" presStyleLbl="revTx" presStyleIdx="3" presStyleCnt="6">
        <dgm:presLayoutVars>
          <dgm:chMax val="1"/>
          <dgm:chPref val="1"/>
        </dgm:presLayoutVars>
      </dgm:prSet>
      <dgm:spPr/>
    </dgm:pt>
    <dgm:pt modelId="{A4A17380-C94E-45D5-BCCE-47198A84CD88}" type="pres">
      <dgm:prSet presAssocID="{45C84850-ABD7-42D6-A115-A6F961236328}" presName="sibTrans" presStyleCnt="0"/>
      <dgm:spPr/>
    </dgm:pt>
    <dgm:pt modelId="{BFA67996-E5B2-46EC-AEF8-DEF6FA3DBD50}" type="pres">
      <dgm:prSet presAssocID="{DF2AC72C-7F58-41B4-B94D-9ABD63D9FCEB}" presName="compNode" presStyleCnt="0"/>
      <dgm:spPr/>
    </dgm:pt>
    <dgm:pt modelId="{FF8C43AC-E476-44E1-95C1-EF5EC7A69651}" type="pres">
      <dgm:prSet presAssocID="{DF2AC72C-7F58-41B4-B94D-9ABD63D9FCEB}" presName="iconBgRect" presStyleLbl="bgShp" presStyleIdx="4" presStyleCnt="6"/>
      <dgm:spPr/>
    </dgm:pt>
    <dgm:pt modelId="{3D8A1E2D-68F4-4845-B906-56CD0E15703B}" type="pres">
      <dgm:prSet presAssocID="{DF2AC72C-7F58-41B4-B94D-9ABD63D9FCEB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stronaut"/>
        </a:ext>
      </dgm:extLst>
    </dgm:pt>
    <dgm:pt modelId="{CA14F9F1-5572-48CA-BE65-342AE5FE030F}" type="pres">
      <dgm:prSet presAssocID="{DF2AC72C-7F58-41B4-B94D-9ABD63D9FCEB}" presName="spaceRect" presStyleCnt="0"/>
      <dgm:spPr/>
    </dgm:pt>
    <dgm:pt modelId="{E8C9F6D0-9EA7-490B-81D4-3B79B1E399F9}" type="pres">
      <dgm:prSet presAssocID="{DF2AC72C-7F58-41B4-B94D-9ABD63D9FCEB}" presName="textRect" presStyleLbl="revTx" presStyleIdx="4" presStyleCnt="6">
        <dgm:presLayoutVars>
          <dgm:chMax val="1"/>
          <dgm:chPref val="1"/>
        </dgm:presLayoutVars>
      </dgm:prSet>
      <dgm:spPr/>
    </dgm:pt>
    <dgm:pt modelId="{37F594BC-C706-46D2-948E-158576D6717A}" type="pres">
      <dgm:prSet presAssocID="{340FFB17-9FD6-4CE0-8708-EA7FF0936B2E}" presName="sibTrans" presStyleCnt="0"/>
      <dgm:spPr/>
    </dgm:pt>
    <dgm:pt modelId="{64BD9BA2-3034-4265-A846-130F3F5FAC4E}" type="pres">
      <dgm:prSet presAssocID="{8A61653A-0A68-45E7-BAB2-BB7BCF873095}" presName="compNode" presStyleCnt="0"/>
      <dgm:spPr/>
    </dgm:pt>
    <dgm:pt modelId="{0480B4A0-D72B-4DF6-BC5F-F0716731B5FE}" type="pres">
      <dgm:prSet presAssocID="{8A61653A-0A68-45E7-BAB2-BB7BCF873095}" presName="iconBgRect" presStyleLbl="bgShp" presStyleIdx="5" presStyleCnt="6"/>
      <dgm:spPr/>
    </dgm:pt>
    <dgm:pt modelId="{9E1F9243-D0B8-472D-9DD3-BABF2E27113B}" type="pres">
      <dgm:prSet presAssocID="{8A61653A-0A68-45E7-BAB2-BB7BCF873095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ngel Face with Solid Fill"/>
        </a:ext>
      </dgm:extLst>
    </dgm:pt>
    <dgm:pt modelId="{D41EB91C-29B8-44F0-BB6A-5EF65FF5CF31}" type="pres">
      <dgm:prSet presAssocID="{8A61653A-0A68-45E7-BAB2-BB7BCF873095}" presName="spaceRect" presStyleCnt="0"/>
      <dgm:spPr/>
    </dgm:pt>
    <dgm:pt modelId="{FEBB9BE6-77AC-4567-83AE-6CF49C848EC3}" type="pres">
      <dgm:prSet presAssocID="{8A61653A-0A68-45E7-BAB2-BB7BCF873095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43848006-A1EC-4932-9F35-A8F8B716BD2A}" type="presOf" srcId="{DF2AC72C-7F58-41B4-B94D-9ABD63D9FCEB}" destId="{E8C9F6D0-9EA7-490B-81D4-3B79B1E399F9}" srcOrd="0" destOrd="0" presId="urn:microsoft.com/office/officeart/2018/5/layout/IconCircleLabelList"/>
    <dgm:cxn modelId="{944E8306-C332-48D7-9B53-CF3AF7BF6AED}" type="presOf" srcId="{BFA1D3BE-8983-4D24-93C4-83C6CA0CF4B3}" destId="{4D2B4877-49E8-4274-8DA9-D936AFF568FF}" srcOrd="0" destOrd="0" presId="urn:microsoft.com/office/officeart/2018/5/layout/IconCircleLabelList"/>
    <dgm:cxn modelId="{808D270E-8F2F-492E-B5B8-6A89CCF9390A}" srcId="{DFB8329A-0D8B-418C-A8ED-080E56655FAB}" destId="{BFA1D3BE-8983-4D24-93C4-83C6CA0CF4B3}" srcOrd="0" destOrd="0" parTransId="{A867F6AF-F254-4C7A-A561-A20BF92E4B8E}" sibTransId="{FDB436B5-98C2-462B-B4DC-D98D44F525A0}"/>
    <dgm:cxn modelId="{1BD08D18-6D84-4CEA-8D29-F46E3A87E7EC}" srcId="{DFB8329A-0D8B-418C-A8ED-080E56655FAB}" destId="{2A5D6BB3-4F43-4C0A-9403-5EFF6A4FFA40}" srcOrd="2" destOrd="0" parTransId="{0880EF2E-57F7-44F2-9A35-B4708465F9D2}" sibTransId="{E6C7D2CA-5E5B-48A1-8398-2321B9DC0518}"/>
    <dgm:cxn modelId="{45FDD221-6C57-4A4D-B2AC-4615B7F81653}" type="presOf" srcId="{A71AF909-A835-4DD8-B009-9291E11538CC}" destId="{12C95441-B2A9-4087-90C5-FB6955531A30}" srcOrd="0" destOrd="0" presId="urn:microsoft.com/office/officeart/2018/5/layout/IconCircleLabelList"/>
    <dgm:cxn modelId="{2E62FC2D-4526-4BE4-9DF9-A8849F072CDA}" srcId="{DFB8329A-0D8B-418C-A8ED-080E56655FAB}" destId="{8A61653A-0A68-45E7-BAB2-BB7BCF873095}" srcOrd="5" destOrd="0" parTransId="{B0D25A2F-BF95-492E-B0B8-99F737874747}" sibTransId="{85014BBE-D46F-46E9-BED5-D57C4E23846F}"/>
    <dgm:cxn modelId="{4948254A-B3C4-4187-BF78-E3B64F1D97EA}" srcId="{DFB8329A-0D8B-418C-A8ED-080E56655FAB}" destId="{09E9CBE8-A9A6-401B-80EA-492480FB8F4D}" srcOrd="1" destOrd="0" parTransId="{6EF3E92C-F379-4EE5-A4AB-0B900D20E4A3}" sibTransId="{4EE947CA-4B02-40F0-8DB5-54B1CE3D6197}"/>
    <dgm:cxn modelId="{6AA76C50-2824-421A-BC16-64B618B91BE6}" type="presOf" srcId="{DFB8329A-0D8B-418C-A8ED-080E56655FAB}" destId="{778C71F5-FB58-4D3A-8FE3-25DFF64B7AC1}" srcOrd="0" destOrd="0" presId="urn:microsoft.com/office/officeart/2018/5/layout/IconCircleLabelList"/>
    <dgm:cxn modelId="{982D7086-B8ED-4CC3-B0B0-6E0E9C03D3F6}" type="presOf" srcId="{09E9CBE8-A9A6-401B-80EA-492480FB8F4D}" destId="{870BF61C-9B03-49D4-A928-D2558586B2B8}" srcOrd="0" destOrd="0" presId="urn:microsoft.com/office/officeart/2018/5/layout/IconCircleLabelList"/>
    <dgm:cxn modelId="{94D9469B-F031-4F49-8472-EB14B12F6E03}" type="presOf" srcId="{8A61653A-0A68-45E7-BAB2-BB7BCF873095}" destId="{FEBB9BE6-77AC-4567-83AE-6CF49C848EC3}" srcOrd="0" destOrd="0" presId="urn:microsoft.com/office/officeart/2018/5/layout/IconCircleLabelList"/>
    <dgm:cxn modelId="{55E3F7B6-F857-43CD-8DDE-D7B83367717F}" srcId="{DFB8329A-0D8B-418C-A8ED-080E56655FAB}" destId="{DF2AC72C-7F58-41B4-B94D-9ABD63D9FCEB}" srcOrd="4" destOrd="0" parTransId="{CBB6D8EA-DF7F-4CA3-A43C-6F71CBF2C410}" sibTransId="{340FFB17-9FD6-4CE0-8708-EA7FF0936B2E}"/>
    <dgm:cxn modelId="{BFD93FC7-1A32-471A-BFA5-5CE5F7DDBD00}" type="presOf" srcId="{2A5D6BB3-4F43-4C0A-9403-5EFF6A4FFA40}" destId="{8501DDBC-983D-4316-B1D2-1DEF0CC7C968}" srcOrd="0" destOrd="0" presId="urn:microsoft.com/office/officeart/2018/5/layout/IconCircleLabelList"/>
    <dgm:cxn modelId="{EA6DE2DF-C157-49CF-B4F8-0E5BC9537C3F}" srcId="{DFB8329A-0D8B-418C-A8ED-080E56655FAB}" destId="{A71AF909-A835-4DD8-B009-9291E11538CC}" srcOrd="3" destOrd="0" parTransId="{1E59224E-15E8-413F-9E0B-840C6146D1B2}" sibTransId="{45C84850-ABD7-42D6-A115-A6F961236328}"/>
    <dgm:cxn modelId="{4EDD4F24-D779-4189-93E5-008190EB1569}" type="presParOf" srcId="{778C71F5-FB58-4D3A-8FE3-25DFF64B7AC1}" destId="{6635465E-A766-4DA0-85ED-9BC103387D5A}" srcOrd="0" destOrd="0" presId="urn:microsoft.com/office/officeart/2018/5/layout/IconCircleLabelList"/>
    <dgm:cxn modelId="{B58AEF35-FCBD-4CD6-89A0-9B809E2A5C9F}" type="presParOf" srcId="{6635465E-A766-4DA0-85ED-9BC103387D5A}" destId="{59250569-CEC9-433E-9D7D-2B03FAFE826D}" srcOrd="0" destOrd="0" presId="urn:microsoft.com/office/officeart/2018/5/layout/IconCircleLabelList"/>
    <dgm:cxn modelId="{692F8CF0-70A3-4722-90ED-948F445C77AF}" type="presParOf" srcId="{6635465E-A766-4DA0-85ED-9BC103387D5A}" destId="{BC2E66F9-5A0D-45D6-98CC-78EC433B22B8}" srcOrd="1" destOrd="0" presId="urn:microsoft.com/office/officeart/2018/5/layout/IconCircleLabelList"/>
    <dgm:cxn modelId="{7EE2E066-EB44-4295-BA32-6FDE0725612B}" type="presParOf" srcId="{6635465E-A766-4DA0-85ED-9BC103387D5A}" destId="{BBDC9EB7-9803-43FB-84D4-C43F67B8A854}" srcOrd="2" destOrd="0" presId="urn:microsoft.com/office/officeart/2018/5/layout/IconCircleLabelList"/>
    <dgm:cxn modelId="{CA83A845-ADD8-421A-AB6F-8DCB0551847C}" type="presParOf" srcId="{6635465E-A766-4DA0-85ED-9BC103387D5A}" destId="{4D2B4877-49E8-4274-8DA9-D936AFF568FF}" srcOrd="3" destOrd="0" presId="urn:microsoft.com/office/officeart/2018/5/layout/IconCircleLabelList"/>
    <dgm:cxn modelId="{37A8772F-D79A-4370-AF64-DF1AB3362703}" type="presParOf" srcId="{778C71F5-FB58-4D3A-8FE3-25DFF64B7AC1}" destId="{7F3C7940-700F-4FF7-9CDA-714C158E307D}" srcOrd="1" destOrd="0" presId="urn:microsoft.com/office/officeart/2018/5/layout/IconCircleLabelList"/>
    <dgm:cxn modelId="{20B6A7B0-BD14-4146-9C71-13E0BE7004A7}" type="presParOf" srcId="{778C71F5-FB58-4D3A-8FE3-25DFF64B7AC1}" destId="{5CB0E352-09E7-4B2E-81ED-FC8C154F61B0}" srcOrd="2" destOrd="0" presId="urn:microsoft.com/office/officeart/2018/5/layout/IconCircleLabelList"/>
    <dgm:cxn modelId="{F54C0E6E-8157-416A-933F-B9BCB4864330}" type="presParOf" srcId="{5CB0E352-09E7-4B2E-81ED-FC8C154F61B0}" destId="{8AD4E4E2-9DF4-401E-88CC-9E06B20220A4}" srcOrd="0" destOrd="0" presId="urn:microsoft.com/office/officeart/2018/5/layout/IconCircleLabelList"/>
    <dgm:cxn modelId="{2828C3B9-BB77-4CC5-B9B6-930419EB7D1A}" type="presParOf" srcId="{5CB0E352-09E7-4B2E-81ED-FC8C154F61B0}" destId="{74BE2C28-1915-4A05-B496-B37D6B22F683}" srcOrd="1" destOrd="0" presId="urn:microsoft.com/office/officeart/2018/5/layout/IconCircleLabelList"/>
    <dgm:cxn modelId="{679A57C3-ED85-46FE-8E04-D67269CEC474}" type="presParOf" srcId="{5CB0E352-09E7-4B2E-81ED-FC8C154F61B0}" destId="{A64D980C-E8B6-4C68-8115-A816FC80A21A}" srcOrd="2" destOrd="0" presId="urn:microsoft.com/office/officeart/2018/5/layout/IconCircleLabelList"/>
    <dgm:cxn modelId="{02195526-D7CE-4436-9D0E-6EFA50D703AF}" type="presParOf" srcId="{5CB0E352-09E7-4B2E-81ED-FC8C154F61B0}" destId="{870BF61C-9B03-49D4-A928-D2558586B2B8}" srcOrd="3" destOrd="0" presId="urn:microsoft.com/office/officeart/2018/5/layout/IconCircleLabelList"/>
    <dgm:cxn modelId="{FF051276-CF2B-4499-834D-A3E5C5AF4410}" type="presParOf" srcId="{778C71F5-FB58-4D3A-8FE3-25DFF64B7AC1}" destId="{531F4689-F5EB-4CD4-9D55-D72B64278890}" srcOrd="3" destOrd="0" presId="urn:microsoft.com/office/officeart/2018/5/layout/IconCircleLabelList"/>
    <dgm:cxn modelId="{0113BE8A-02E2-4844-8DCF-966F6B2579F2}" type="presParOf" srcId="{778C71F5-FB58-4D3A-8FE3-25DFF64B7AC1}" destId="{E7FB0340-4301-4512-98A4-872095F91F18}" srcOrd="4" destOrd="0" presId="urn:microsoft.com/office/officeart/2018/5/layout/IconCircleLabelList"/>
    <dgm:cxn modelId="{1297AC68-79DE-4F68-B6EE-58A1F840C93D}" type="presParOf" srcId="{E7FB0340-4301-4512-98A4-872095F91F18}" destId="{30AB7741-E3C6-4383-B05F-494DF3D4AD04}" srcOrd="0" destOrd="0" presId="urn:microsoft.com/office/officeart/2018/5/layout/IconCircleLabelList"/>
    <dgm:cxn modelId="{6EA4F328-CFEB-4856-88FE-D9E801B1EF36}" type="presParOf" srcId="{E7FB0340-4301-4512-98A4-872095F91F18}" destId="{844C5371-9790-4C5B-A652-A564558C04DD}" srcOrd="1" destOrd="0" presId="urn:microsoft.com/office/officeart/2018/5/layout/IconCircleLabelList"/>
    <dgm:cxn modelId="{EAA27F60-794E-4521-8D1A-971AA4B8D69F}" type="presParOf" srcId="{E7FB0340-4301-4512-98A4-872095F91F18}" destId="{B96553C1-B09D-49AA-AA8E-38E8B8E323C3}" srcOrd="2" destOrd="0" presId="urn:microsoft.com/office/officeart/2018/5/layout/IconCircleLabelList"/>
    <dgm:cxn modelId="{66B49994-5FB2-402A-ABFA-41FE4245C075}" type="presParOf" srcId="{E7FB0340-4301-4512-98A4-872095F91F18}" destId="{8501DDBC-983D-4316-B1D2-1DEF0CC7C968}" srcOrd="3" destOrd="0" presId="urn:microsoft.com/office/officeart/2018/5/layout/IconCircleLabelList"/>
    <dgm:cxn modelId="{7F5D9856-4562-4F64-B947-7E6CE3FEC3F6}" type="presParOf" srcId="{778C71F5-FB58-4D3A-8FE3-25DFF64B7AC1}" destId="{362DF4C5-B147-4E29-A0F3-5194ED707D04}" srcOrd="5" destOrd="0" presId="urn:microsoft.com/office/officeart/2018/5/layout/IconCircleLabelList"/>
    <dgm:cxn modelId="{18EB0184-261E-49D4-A305-D63A4E11D013}" type="presParOf" srcId="{778C71F5-FB58-4D3A-8FE3-25DFF64B7AC1}" destId="{BB5F8C86-040B-413D-B25E-698A11C1C20B}" srcOrd="6" destOrd="0" presId="urn:microsoft.com/office/officeart/2018/5/layout/IconCircleLabelList"/>
    <dgm:cxn modelId="{FF7EE3E2-F7B8-4D05-A17C-B7FFCADBBB55}" type="presParOf" srcId="{BB5F8C86-040B-413D-B25E-698A11C1C20B}" destId="{EE5F3DCF-699D-43F3-AEF9-B8759970C9B9}" srcOrd="0" destOrd="0" presId="urn:microsoft.com/office/officeart/2018/5/layout/IconCircleLabelList"/>
    <dgm:cxn modelId="{088F1109-F730-4BD9-BE56-6B2990A5172F}" type="presParOf" srcId="{BB5F8C86-040B-413D-B25E-698A11C1C20B}" destId="{022CE722-83C1-46D0-A046-82E254938836}" srcOrd="1" destOrd="0" presId="urn:microsoft.com/office/officeart/2018/5/layout/IconCircleLabelList"/>
    <dgm:cxn modelId="{8C46201B-B128-4B35-A84A-037F73D47174}" type="presParOf" srcId="{BB5F8C86-040B-413D-B25E-698A11C1C20B}" destId="{CB62F3EA-E954-4ED2-8AD2-C98C90BA6195}" srcOrd="2" destOrd="0" presId="urn:microsoft.com/office/officeart/2018/5/layout/IconCircleLabelList"/>
    <dgm:cxn modelId="{26DFEF80-D82E-4ACC-88E3-F706CA8877F4}" type="presParOf" srcId="{BB5F8C86-040B-413D-B25E-698A11C1C20B}" destId="{12C95441-B2A9-4087-90C5-FB6955531A30}" srcOrd="3" destOrd="0" presId="urn:microsoft.com/office/officeart/2018/5/layout/IconCircleLabelList"/>
    <dgm:cxn modelId="{4264187E-28BA-45A1-B676-B9578EC6CF88}" type="presParOf" srcId="{778C71F5-FB58-4D3A-8FE3-25DFF64B7AC1}" destId="{A4A17380-C94E-45D5-BCCE-47198A84CD88}" srcOrd="7" destOrd="0" presId="urn:microsoft.com/office/officeart/2018/5/layout/IconCircleLabelList"/>
    <dgm:cxn modelId="{3C02DFF9-B9D0-492A-9B1E-A0AE175342B6}" type="presParOf" srcId="{778C71F5-FB58-4D3A-8FE3-25DFF64B7AC1}" destId="{BFA67996-E5B2-46EC-AEF8-DEF6FA3DBD50}" srcOrd="8" destOrd="0" presId="urn:microsoft.com/office/officeart/2018/5/layout/IconCircleLabelList"/>
    <dgm:cxn modelId="{08AFC101-77F7-4A5D-8BDE-98F39105F756}" type="presParOf" srcId="{BFA67996-E5B2-46EC-AEF8-DEF6FA3DBD50}" destId="{FF8C43AC-E476-44E1-95C1-EF5EC7A69651}" srcOrd="0" destOrd="0" presId="urn:microsoft.com/office/officeart/2018/5/layout/IconCircleLabelList"/>
    <dgm:cxn modelId="{9B945433-2E67-4621-BDDC-542E55CB4A81}" type="presParOf" srcId="{BFA67996-E5B2-46EC-AEF8-DEF6FA3DBD50}" destId="{3D8A1E2D-68F4-4845-B906-56CD0E15703B}" srcOrd="1" destOrd="0" presId="urn:microsoft.com/office/officeart/2018/5/layout/IconCircleLabelList"/>
    <dgm:cxn modelId="{B88D416C-D538-4443-80A8-3EC56E5D9148}" type="presParOf" srcId="{BFA67996-E5B2-46EC-AEF8-DEF6FA3DBD50}" destId="{CA14F9F1-5572-48CA-BE65-342AE5FE030F}" srcOrd="2" destOrd="0" presId="urn:microsoft.com/office/officeart/2018/5/layout/IconCircleLabelList"/>
    <dgm:cxn modelId="{2E4C1FCF-42D0-4755-B17F-D31E056619FA}" type="presParOf" srcId="{BFA67996-E5B2-46EC-AEF8-DEF6FA3DBD50}" destId="{E8C9F6D0-9EA7-490B-81D4-3B79B1E399F9}" srcOrd="3" destOrd="0" presId="urn:microsoft.com/office/officeart/2018/5/layout/IconCircleLabelList"/>
    <dgm:cxn modelId="{251C699E-D50B-4B7B-8445-BF08AC510EDA}" type="presParOf" srcId="{778C71F5-FB58-4D3A-8FE3-25DFF64B7AC1}" destId="{37F594BC-C706-46D2-948E-158576D6717A}" srcOrd="9" destOrd="0" presId="urn:microsoft.com/office/officeart/2018/5/layout/IconCircleLabelList"/>
    <dgm:cxn modelId="{6EAFD241-1647-4EB8-AEE9-0C23391293D1}" type="presParOf" srcId="{778C71F5-FB58-4D3A-8FE3-25DFF64B7AC1}" destId="{64BD9BA2-3034-4265-A846-130F3F5FAC4E}" srcOrd="10" destOrd="0" presId="urn:microsoft.com/office/officeart/2018/5/layout/IconCircleLabelList"/>
    <dgm:cxn modelId="{D76DA2F8-33BB-4B69-966C-531FA5D7428C}" type="presParOf" srcId="{64BD9BA2-3034-4265-A846-130F3F5FAC4E}" destId="{0480B4A0-D72B-4DF6-BC5F-F0716731B5FE}" srcOrd="0" destOrd="0" presId="urn:microsoft.com/office/officeart/2018/5/layout/IconCircleLabelList"/>
    <dgm:cxn modelId="{757C7C83-D279-4C7D-B50E-47B71D537D4A}" type="presParOf" srcId="{64BD9BA2-3034-4265-A846-130F3F5FAC4E}" destId="{9E1F9243-D0B8-472D-9DD3-BABF2E27113B}" srcOrd="1" destOrd="0" presId="urn:microsoft.com/office/officeart/2018/5/layout/IconCircleLabelList"/>
    <dgm:cxn modelId="{31814D4F-E0D4-4188-A0B2-41E74EAE268E}" type="presParOf" srcId="{64BD9BA2-3034-4265-A846-130F3F5FAC4E}" destId="{D41EB91C-29B8-44F0-BB6A-5EF65FF5CF31}" srcOrd="2" destOrd="0" presId="urn:microsoft.com/office/officeart/2018/5/layout/IconCircleLabelList"/>
    <dgm:cxn modelId="{73946AE6-DC9B-49F0-97A2-CF88F2B632A6}" type="presParOf" srcId="{64BD9BA2-3034-4265-A846-130F3F5FAC4E}" destId="{FEBB9BE6-77AC-4567-83AE-6CF49C848EC3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113175-E147-4624-AE2D-1222FCAFADD0}">
      <dsp:nvSpPr>
        <dsp:cNvPr id="0" name=""/>
        <dsp:cNvSpPr/>
      </dsp:nvSpPr>
      <dsp:spPr>
        <a:xfrm>
          <a:off x="0" y="517"/>
          <a:ext cx="4686300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6818A3-EA5B-4763-A2E5-03831337EAAE}">
      <dsp:nvSpPr>
        <dsp:cNvPr id="0" name=""/>
        <dsp:cNvSpPr/>
      </dsp:nvSpPr>
      <dsp:spPr>
        <a:xfrm>
          <a:off x="0" y="517"/>
          <a:ext cx="4686300" cy="4712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Arduino </a:t>
          </a:r>
          <a:r>
            <a:rPr lang="en-US" sz="21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ProMicro</a:t>
          </a:r>
          <a:r>
            <a:rPr lang="en-US" sz="2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Processor </a:t>
          </a:r>
        </a:p>
      </dsp:txBody>
      <dsp:txXfrm>
        <a:off x="0" y="517"/>
        <a:ext cx="4686300" cy="471240"/>
      </dsp:txXfrm>
    </dsp:sp>
    <dsp:sp modelId="{5847A5F1-ED1F-4E68-BF3A-23B0BA57FCC5}">
      <dsp:nvSpPr>
        <dsp:cNvPr id="0" name=""/>
        <dsp:cNvSpPr/>
      </dsp:nvSpPr>
      <dsp:spPr>
        <a:xfrm>
          <a:off x="0" y="471758"/>
          <a:ext cx="4686300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B59F07-EEA0-4DF5-BCE7-5851C93E487B}">
      <dsp:nvSpPr>
        <dsp:cNvPr id="0" name=""/>
        <dsp:cNvSpPr/>
      </dsp:nvSpPr>
      <dsp:spPr>
        <a:xfrm>
          <a:off x="0" y="471758"/>
          <a:ext cx="4686300" cy="4712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TMP-36 Temperature Sensors (2) </a:t>
          </a:r>
        </a:p>
      </dsp:txBody>
      <dsp:txXfrm>
        <a:off x="0" y="471758"/>
        <a:ext cx="4686300" cy="471240"/>
      </dsp:txXfrm>
    </dsp:sp>
    <dsp:sp modelId="{D547BAA8-AF99-49AD-B873-31B95D458470}">
      <dsp:nvSpPr>
        <dsp:cNvPr id="0" name=""/>
        <dsp:cNvSpPr/>
      </dsp:nvSpPr>
      <dsp:spPr>
        <a:xfrm>
          <a:off x="0" y="942998"/>
          <a:ext cx="4686300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BF6FD3-7FC9-439F-A813-323BE6991B26}">
      <dsp:nvSpPr>
        <dsp:cNvPr id="0" name=""/>
        <dsp:cNvSpPr/>
      </dsp:nvSpPr>
      <dsp:spPr>
        <a:xfrm>
          <a:off x="0" y="942998"/>
          <a:ext cx="4686300" cy="4712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DE-ACCMG Accelerometer</a:t>
          </a:r>
        </a:p>
      </dsp:txBody>
      <dsp:txXfrm>
        <a:off x="0" y="942998"/>
        <a:ext cx="4686300" cy="471240"/>
      </dsp:txXfrm>
    </dsp:sp>
    <dsp:sp modelId="{694657DF-4C76-4F7F-BF3D-8A6E8AA07B55}">
      <dsp:nvSpPr>
        <dsp:cNvPr id="0" name=""/>
        <dsp:cNvSpPr/>
      </dsp:nvSpPr>
      <dsp:spPr>
        <a:xfrm>
          <a:off x="0" y="1414238"/>
          <a:ext cx="4686300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4E4D7A-58E0-4120-B4A0-B3566F062C0C}">
      <dsp:nvSpPr>
        <dsp:cNvPr id="0" name=""/>
        <dsp:cNvSpPr/>
      </dsp:nvSpPr>
      <dsp:spPr>
        <a:xfrm>
          <a:off x="0" y="1414238"/>
          <a:ext cx="4686300" cy="4712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ASDX015 Pressure Sensor</a:t>
          </a:r>
        </a:p>
      </dsp:txBody>
      <dsp:txXfrm>
        <a:off x="0" y="1414238"/>
        <a:ext cx="4686300" cy="471240"/>
      </dsp:txXfrm>
    </dsp:sp>
    <dsp:sp modelId="{96B2B057-3CCB-4676-A2D8-B2D2AACEDBAF}">
      <dsp:nvSpPr>
        <dsp:cNvPr id="0" name=""/>
        <dsp:cNvSpPr/>
      </dsp:nvSpPr>
      <dsp:spPr>
        <a:xfrm>
          <a:off x="0" y="1885478"/>
          <a:ext cx="4686300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812C80-2636-430A-A5F1-598273648B2C}">
      <dsp:nvSpPr>
        <dsp:cNvPr id="0" name=""/>
        <dsp:cNvSpPr/>
      </dsp:nvSpPr>
      <dsp:spPr>
        <a:xfrm>
          <a:off x="0" y="1885478"/>
          <a:ext cx="4686300" cy="4712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RunCam2 Camera </a:t>
          </a:r>
        </a:p>
      </dsp:txBody>
      <dsp:txXfrm>
        <a:off x="0" y="1885478"/>
        <a:ext cx="4686300" cy="471240"/>
      </dsp:txXfrm>
    </dsp:sp>
    <dsp:sp modelId="{D6E623EC-EB03-4AA2-A01F-B18148AAD43F}">
      <dsp:nvSpPr>
        <dsp:cNvPr id="0" name=""/>
        <dsp:cNvSpPr/>
      </dsp:nvSpPr>
      <dsp:spPr>
        <a:xfrm>
          <a:off x="0" y="2356719"/>
          <a:ext cx="4686300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C29BBE-AA1F-43D2-B094-BB24D99F62CE}">
      <dsp:nvSpPr>
        <dsp:cNvPr id="0" name=""/>
        <dsp:cNvSpPr/>
      </dsp:nvSpPr>
      <dsp:spPr>
        <a:xfrm>
          <a:off x="0" y="2356719"/>
          <a:ext cx="4686300" cy="4712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UV Sensor</a:t>
          </a:r>
        </a:p>
      </dsp:txBody>
      <dsp:txXfrm>
        <a:off x="0" y="2356719"/>
        <a:ext cx="4686300" cy="471240"/>
      </dsp:txXfrm>
    </dsp:sp>
    <dsp:sp modelId="{7C9440F6-6EFB-4561-A675-BEC039563AEA}">
      <dsp:nvSpPr>
        <dsp:cNvPr id="0" name=""/>
        <dsp:cNvSpPr/>
      </dsp:nvSpPr>
      <dsp:spPr>
        <a:xfrm>
          <a:off x="0" y="2827959"/>
          <a:ext cx="4686300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8F62A3-70A6-4426-A777-68A88B408158}">
      <dsp:nvSpPr>
        <dsp:cNvPr id="0" name=""/>
        <dsp:cNvSpPr/>
      </dsp:nvSpPr>
      <dsp:spPr>
        <a:xfrm>
          <a:off x="0" y="2827959"/>
          <a:ext cx="4686300" cy="4712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7.4V Lithium Ion Battery</a:t>
          </a:r>
        </a:p>
      </dsp:txBody>
      <dsp:txXfrm>
        <a:off x="0" y="2827959"/>
        <a:ext cx="4686300" cy="471240"/>
      </dsp:txXfrm>
    </dsp:sp>
    <dsp:sp modelId="{F9C0FB97-701B-4BCF-A6D6-7B73701F065A}">
      <dsp:nvSpPr>
        <dsp:cNvPr id="0" name=""/>
        <dsp:cNvSpPr/>
      </dsp:nvSpPr>
      <dsp:spPr>
        <a:xfrm>
          <a:off x="0" y="3299199"/>
          <a:ext cx="4686300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AF7961-CC62-4A84-A89C-17054AEDEF10}">
      <dsp:nvSpPr>
        <dsp:cNvPr id="0" name=""/>
        <dsp:cNvSpPr/>
      </dsp:nvSpPr>
      <dsp:spPr>
        <a:xfrm>
          <a:off x="0" y="3299199"/>
          <a:ext cx="4686300" cy="4712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Iridium Modem</a:t>
          </a:r>
        </a:p>
      </dsp:txBody>
      <dsp:txXfrm>
        <a:off x="0" y="3299199"/>
        <a:ext cx="4686300" cy="471240"/>
      </dsp:txXfrm>
    </dsp:sp>
    <dsp:sp modelId="{9A8A892C-37FE-4E47-9EEF-67709E0430A8}">
      <dsp:nvSpPr>
        <dsp:cNvPr id="0" name=""/>
        <dsp:cNvSpPr/>
      </dsp:nvSpPr>
      <dsp:spPr>
        <a:xfrm>
          <a:off x="0" y="3770439"/>
          <a:ext cx="4686300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8B2B6A-EEFF-46CC-AAD2-92614B1B53A7}">
      <dsp:nvSpPr>
        <dsp:cNvPr id="0" name=""/>
        <dsp:cNvSpPr/>
      </dsp:nvSpPr>
      <dsp:spPr>
        <a:xfrm>
          <a:off x="0" y="3770439"/>
          <a:ext cx="4686300" cy="4712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GNSS (Global Network Satellite System)</a:t>
          </a:r>
        </a:p>
      </dsp:txBody>
      <dsp:txXfrm>
        <a:off x="0" y="3770439"/>
        <a:ext cx="4686300" cy="4712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250569-CEC9-433E-9D7D-2B03FAFE826D}">
      <dsp:nvSpPr>
        <dsp:cNvPr id="0" name=""/>
        <dsp:cNvSpPr/>
      </dsp:nvSpPr>
      <dsp:spPr>
        <a:xfrm>
          <a:off x="274907" y="269463"/>
          <a:ext cx="852451" cy="85245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2E66F9-5A0D-45D6-98CC-78EC433B22B8}">
      <dsp:nvSpPr>
        <dsp:cNvPr id="0" name=""/>
        <dsp:cNvSpPr/>
      </dsp:nvSpPr>
      <dsp:spPr>
        <a:xfrm>
          <a:off x="456577" y="451133"/>
          <a:ext cx="489111" cy="48911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2B4877-49E8-4274-8DA9-D936AFF568FF}">
      <dsp:nvSpPr>
        <dsp:cNvPr id="0" name=""/>
        <dsp:cNvSpPr/>
      </dsp:nvSpPr>
      <dsp:spPr>
        <a:xfrm>
          <a:off x="2402" y="1387432"/>
          <a:ext cx="1397460" cy="5589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400" kern="1200" baseline="0" dirty="0"/>
            <a:t>Dr. Timothy Frank</a:t>
          </a:r>
          <a:endParaRPr lang="en-US" sz="1400" kern="1200" dirty="0"/>
        </a:p>
      </dsp:txBody>
      <dsp:txXfrm>
        <a:off x="2402" y="1387432"/>
        <a:ext cx="1397460" cy="558984"/>
      </dsp:txXfrm>
    </dsp:sp>
    <dsp:sp modelId="{8AD4E4E2-9DF4-401E-88CC-9E06B20220A4}">
      <dsp:nvSpPr>
        <dsp:cNvPr id="0" name=""/>
        <dsp:cNvSpPr/>
      </dsp:nvSpPr>
      <dsp:spPr>
        <a:xfrm>
          <a:off x="1916924" y="269463"/>
          <a:ext cx="852451" cy="852451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BE2C28-1915-4A05-B496-B37D6B22F683}">
      <dsp:nvSpPr>
        <dsp:cNvPr id="0" name=""/>
        <dsp:cNvSpPr/>
      </dsp:nvSpPr>
      <dsp:spPr>
        <a:xfrm>
          <a:off x="2098594" y="451133"/>
          <a:ext cx="489111" cy="48911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0BF61C-9B03-49D4-A928-D2558586B2B8}">
      <dsp:nvSpPr>
        <dsp:cNvPr id="0" name=""/>
        <dsp:cNvSpPr/>
      </dsp:nvSpPr>
      <dsp:spPr>
        <a:xfrm>
          <a:off x="1644419" y="1387432"/>
          <a:ext cx="1397460" cy="5589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400" kern="1200" baseline="0" dirty="0"/>
            <a:t>Rick </a:t>
          </a:r>
          <a:r>
            <a:rPr lang="en-US" sz="1400" kern="1200" baseline="0" dirty="0" err="1"/>
            <a:t>Sparber</a:t>
          </a:r>
          <a:endParaRPr lang="en-US" sz="1400" kern="1200" dirty="0"/>
        </a:p>
      </dsp:txBody>
      <dsp:txXfrm>
        <a:off x="1644419" y="1387432"/>
        <a:ext cx="1397460" cy="558984"/>
      </dsp:txXfrm>
    </dsp:sp>
    <dsp:sp modelId="{30AB7741-E3C6-4383-B05F-494DF3D4AD04}">
      <dsp:nvSpPr>
        <dsp:cNvPr id="0" name=""/>
        <dsp:cNvSpPr/>
      </dsp:nvSpPr>
      <dsp:spPr>
        <a:xfrm>
          <a:off x="3558941" y="269463"/>
          <a:ext cx="852451" cy="852451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4C5371-9790-4C5B-A652-A564558C04DD}">
      <dsp:nvSpPr>
        <dsp:cNvPr id="0" name=""/>
        <dsp:cNvSpPr/>
      </dsp:nvSpPr>
      <dsp:spPr>
        <a:xfrm>
          <a:off x="3740610" y="451133"/>
          <a:ext cx="489111" cy="48911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01DDBC-983D-4316-B1D2-1DEF0CC7C968}">
      <dsp:nvSpPr>
        <dsp:cNvPr id="0" name=""/>
        <dsp:cNvSpPr/>
      </dsp:nvSpPr>
      <dsp:spPr>
        <a:xfrm>
          <a:off x="3286436" y="1387432"/>
          <a:ext cx="1397460" cy="5589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400" kern="1200" baseline="0"/>
            <a:t>Wayne Smith</a:t>
          </a:r>
          <a:endParaRPr lang="en-US" sz="1400" kern="1200"/>
        </a:p>
      </dsp:txBody>
      <dsp:txXfrm>
        <a:off x="3286436" y="1387432"/>
        <a:ext cx="1397460" cy="558984"/>
      </dsp:txXfrm>
    </dsp:sp>
    <dsp:sp modelId="{EE5F3DCF-699D-43F3-AEF9-B8759970C9B9}">
      <dsp:nvSpPr>
        <dsp:cNvPr id="0" name=""/>
        <dsp:cNvSpPr/>
      </dsp:nvSpPr>
      <dsp:spPr>
        <a:xfrm>
          <a:off x="274907" y="2295781"/>
          <a:ext cx="852451" cy="852451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2CE722-83C1-46D0-A046-82E254938836}">
      <dsp:nvSpPr>
        <dsp:cNvPr id="0" name=""/>
        <dsp:cNvSpPr/>
      </dsp:nvSpPr>
      <dsp:spPr>
        <a:xfrm>
          <a:off x="456577" y="2477451"/>
          <a:ext cx="489111" cy="48911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C95441-B2A9-4087-90C5-FB6955531A30}">
      <dsp:nvSpPr>
        <dsp:cNvPr id="0" name=""/>
        <dsp:cNvSpPr/>
      </dsp:nvSpPr>
      <dsp:spPr>
        <a:xfrm>
          <a:off x="2402" y="3413750"/>
          <a:ext cx="1397460" cy="5589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400" kern="1200" baseline="0"/>
            <a:t>Arizona Near Space Research</a:t>
          </a:r>
          <a:endParaRPr lang="en-US" sz="1400" kern="1200"/>
        </a:p>
      </dsp:txBody>
      <dsp:txXfrm>
        <a:off x="2402" y="3413750"/>
        <a:ext cx="1397460" cy="558984"/>
      </dsp:txXfrm>
    </dsp:sp>
    <dsp:sp modelId="{FF8C43AC-E476-44E1-95C1-EF5EC7A69651}">
      <dsp:nvSpPr>
        <dsp:cNvPr id="0" name=""/>
        <dsp:cNvSpPr/>
      </dsp:nvSpPr>
      <dsp:spPr>
        <a:xfrm>
          <a:off x="1916924" y="2295781"/>
          <a:ext cx="852451" cy="852451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8A1E2D-68F4-4845-B906-56CD0E15703B}">
      <dsp:nvSpPr>
        <dsp:cNvPr id="0" name=""/>
        <dsp:cNvSpPr/>
      </dsp:nvSpPr>
      <dsp:spPr>
        <a:xfrm>
          <a:off x="2098594" y="2477451"/>
          <a:ext cx="489111" cy="489111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C9F6D0-9EA7-490B-81D4-3B79B1E399F9}">
      <dsp:nvSpPr>
        <dsp:cNvPr id="0" name=""/>
        <dsp:cNvSpPr/>
      </dsp:nvSpPr>
      <dsp:spPr>
        <a:xfrm>
          <a:off x="1644419" y="3413750"/>
          <a:ext cx="1397460" cy="5589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400" kern="1200" baseline="0"/>
            <a:t>NASA Space Grant</a:t>
          </a:r>
          <a:endParaRPr lang="en-US" sz="1400" kern="1200"/>
        </a:p>
      </dsp:txBody>
      <dsp:txXfrm>
        <a:off x="1644419" y="3413750"/>
        <a:ext cx="1397460" cy="558984"/>
      </dsp:txXfrm>
    </dsp:sp>
    <dsp:sp modelId="{0480B4A0-D72B-4DF6-BC5F-F0716731B5FE}">
      <dsp:nvSpPr>
        <dsp:cNvPr id="0" name=""/>
        <dsp:cNvSpPr/>
      </dsp:nvSpPr>
      <dsp:spPr>
        <a:xfrm>
          <a:off x="3558941" y="2295781"/>
          <a:ext cx="852451" cy="85245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1F9243-D0B8-472D-9DD3-BABF2E27113B}">
      <dsp:nvSpPr>
        <dsp:cNvPr id="0" name=""/>
        <dsp:cNvSpPr/>
      </dsp:nvSpPr>
      <dsp:spPr>
        <a:xfrm>
          <a:off x="3740610" y="2477451"/>
          <a:ext cx="489111" cy="489111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BB9BE6-77AC-4567-83AE-6CF49C848EC3}">
      <dsp:nvSpPr>
        <dsp:cNvPr id="0" name=""/>
        <dsp:cNvSpPr/>
      </dsp:nvSpPr>
      <dsp:spPr>
        <a:xfrm>
          <a:off x="3286436" y="3413750"/>
          <a:ext cx="1397460" cy="5589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400" kern="1200" baseline="0"/>
            <a:t>Thank you!</a:t>
          </a:r>
          <a:endParaRPr lang="en-US" sz="1400" kern="1200"/>
        </a:p>
      </dsp:txBody>
      <dsp:txXfrm>
        <a:off x="3286436" y="3413750"/>
        <a:ext cx="1397460" cy="5589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82896014c9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82896014c9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82896014c9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82896014c9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82896014c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82896014c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82b66b2dab_2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82b66b2dab_2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82896014c9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82896014c9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82896014c9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82896014c9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82b66b2dab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82b66b2dab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82896014c9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82896014c9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71f1902b6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71f1902b6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82896014c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82896014c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82896014c9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82896014c9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82896014c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82896014c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82896014c9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82896014c9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82896014c9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82896014c9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82896014c9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82896014c9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82896014c9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82896014c9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 title="Page Number Shape"/>
          <p:cNvSpPr/>
          <p:nvPr/>
        </p:nvSpPr>
        <p:spPr bwMode="auto">
          <a:xfrm>
            <a:off x="8838008" y="891903"/>
            <a:ext cx="305991" cy="614363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6685" y="857470"/>
            <a:ext cx="5275772" cy="3201724"/>
          </a:xfrm>
        </p:spPr>
        <p:txBody>
          <a:bodyPr anchor="t">
            <a:normAutofit/>
          </a:bodyPr>
          <a:lstStyle>
            <a:lvl1pPr algn="l">
              <a:lnSpc>
                <a:spcPct val="85000"/>
              </a:lnSpc>
              <a:defRPr sz="5775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6685" y="4153444"/>
            <a:ext cx="5275772" cy="529766"/>
          </a:xfrm>
        </p:spPr>
        <p:txBody>
          <a:bodyPr>
            <a:norm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sz="1500" b="0" i="1" baseline="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6685" y="4735830"/>
            <a:ext cx="1197467" cy="273844"/>
          </a:xfrm>
        </p:spPr>
        <p:txBody>
          <a:bodyPr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3C633830-2244-49AE-BC4A-47F415C177C6}" type="datetimeFigureOut">
              <a:rPr lang="en-US" dirty="0"/>
              <a:pPr/>
              <a:t>4/10/2020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50444" y="4735830"/>
            <a:ext cx="3842012" cy="273844"/>
          </a:xfrm>
        </p:spPr>
        <p:txBody>
          <a:bodyPr/>
          <a:lstStyle>
            <a:lvl1pPr algn="l">
              <a:defRPr b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38008" y="1062162"/>
            <a:ext cx="305991" cy="273844"/>
          </a:xfrm>
        </p:spPr>
        <p:txBody>
          <a:bodyPr/>
          <a:lstStyle>
            <a:lvl1pPr algn="r">
              <a:defRPr>
                <a:solidFill>
                  <a:schemeClr val="bg2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cxnSp>
        <p:nvCxnSpPr>
          <p:cNvPr id="9" name="Straight Connector 8" title="Verticle Rule Line"/>
          <p:cNvCxnSpPr/>
          <p:nvPr/>
        </p:nvCxnSpPr>
        <p:spPr>
          <a:xfrm>
            <a:off x="580391" y="942975"/>
            <a:ext cx="0" cy="4200525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89205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  <p:extLst>
    <p:ext uri="{DCECCB84-F9BA-43D5-87BE-67443E8EF086}">
      <p15:sldGuideLst xmlns:p15="http://schemas.microsoft.com/office/powerpoint/2012/main">
        <p15:guide id="1" orient="horz" pos="792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86200" y="480060"/>
            <a:ext cx="4686299" cy="4188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33830-2244-49AE-BC4A-47F415C177C6}" type="datetimeFigureOut">
              <a:rPr lang="en-US" dirty="0"/>
              <a:t>4/10/2020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0863583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 title="Page Number Shape"/>
          <p:cNvSpPr/>
          <p:nvPr/>
        </p:nvSpPr>
        <p:spPr bwMode="auto">
          <a:xfrm>
            <a:off x="8838008" y="4035435"/>
            <a:ext cx="305991" cy="614363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rgbClr val="262626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93074" y="482198"/>
            <a:ext cx="1835003" cy="3508580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82199"/>
            <a:ext cx="5303009" cy="35085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902140" y="4445349"/>
            <a:ext cx="2861142" cy="273844"/>
          </a:xfrm>
        </p:spPr>
        <p:txBody>
          <a:bodyPr/>
          <a:lstStyle/>
          <a:p>
            <a:fld id="{3C633830-2244-49AE-BC4A-47F415C177C6}" type="datetimeFigureOut">
              <a:rPr lang="en-US" dirty="0"/>
              <a:t>4/10/2020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902140" y="4736962"/>
            <a:ext cx="2861142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38008" y="4205694"/>
            <a:ext cx="305991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cxnSp>
        <p:nvCxnSpPr>
          <p:cNvPr id="13" name="Straight Connector 12" title="Horizontal Rule Line"/>
          <p:cNvCxnSpPr/>
          <p:nvPr/>
        </p:nvCxnSpPr>
        <p:spPr>
          <a:xfrm>
            <a:off x="1" y="4649798"/>
            <a:ext cx="7695008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6766449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pos="6456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781015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70582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33830-2244-49AE-BC4A-47F415C177C6}" type="datetimeFigureOut">
              <a:rPr lang="en-US" dirty="0"/>
              <a:t>4/10/2020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68525913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 title="Page Number Shape"/>
          <p:cNvSpPr/>
          <p:nvPr/>
        </p:nvSpPr>
        <p:spPr bwMode="auto">
          <a:xfrm>
            <a:off x="8838008" y="1045311"/>
            <a:ext cx="305991" cy="614363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0755" y="1928792"/>
            <a:ext cx="6222491" cy="2464615"/>
          </a:xfrm>
        </p:spPr>
        <p:txBody>
          <a:bodyPr anchor="t">
            <a:normAutofit/>
          </a:bodyPr>
          <a:lstStyle>
            <a:lvl1pPr>
              <a:lnSpc>
                <a:spcPct val="85000"/>
              </a:lnSpc>
              <a:defRPr sz="5775" cap="all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0755" y="1045311"/>
            <a:ext cx="6301072" cy="614363"/>
          </a:xfrm>
        </p:spPr>
        <p:txBody>
          <a:bodyPr anchor="ctr">
            <a:normAutofit/>
          </a:bodyPr>
          <a:lstStyle>
            <a:lvl1pPr marL="0" indent="0" algn="r">
              <a:lnSpc>
                <a:spcPct val="113000"/>
              </a:lnSpc>
              <a:spcBef>
                <a:spcPts val="0"/>
              </a:spcBef>
              <a:buNone/>
              <a:defRPr sz="15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7216" y="4735830"/>
            <a:ext cx="1197467" cy="273844"/>
          </a:xfrm>
        </p:spPr>
        <p:txBody>
          <a:bodyPr/>
          <a:lstStyle>
            <a:lvl1pPr>
              <a:defRPr sz="9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C633830-2244-49AE-BC4A-47F415C177C6}" type="datetimeFigureOut">
              <a:rPr lang="en-US" dirty="0"/>
              <a:pPr/>
              <a:t>4/10/2020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60755" y="4735830"/>
            <a:ext cx="4860170" cy="273844"/>
          </a:xfrm>
        </p:spPr>
        <p:txBody>
          <a:bodyPr/>
          <a:lstStyle>
            <a:lvl1pPr>
              <a:defRPr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38008" y="1215570"/>
            <a:ext cx="305991" cy="273844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cxnSp>
        <p:nvCxnSpPr>
          <p:cNvPr id="10" name="Straight Connector 9" title="Horizontal Rule Line"/>
          <p:cNvCxnSpPr/>
          <p:nvPr/>
        </p:nvCxnSpPr>
        <p:spPr>
          <a:xfrm flipH="1">
            <a:off x="1" y="4633625"/>
            <a:ext cx="7683245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6490253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pos="645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86200" y="405471"/>
            <a:ext cx="4686300" cy="186671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86200" y="2784350"/>
            <a:ext cx="4686300" cy="18616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33830-2244-49AE-BC4A-47F415C177C6}" type="datetimeFigureOut">
              <a:rPr lang="en-US" dirty="0"/>
              <a:t>4/10/2020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69630817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418338"/>
            <a:ext cx="2873502" cy="37170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18549"/>
            <a:ext cx="4684014" cy="685800"/>
          </a:xfrm>
        </p:spPr>
        <p:txBody>
          <a:bodyPr anchor="b"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buNone/>
              <a:defRPr sz="18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86200" y="1145003"/>
            <a:ext cx="4684014" cy="13167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6200" y="2775620"/>
            <a:ext cx="4686300" cy="685800"/>
          </a:xfrm>
        </p:spPr>
        <p:txBody>
          <a:bodyPr anchor="b">
            <a:normAutofit/>
          </a:bodyPr>
          <a:lstStyle>
            <a:lvl1pPr marL="0" indent="0">
              <a:buNone/>
              <a:defRPr sz="18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6200" y="3502074"/>
            <a:ext cx="4684014" cy="13167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33830-2244-49AE-BC4A-47F415C177C6}" type="datetimeFigureOut">
              <a:rPr lang="en-US" dirty="0"/>
              <a:t>4/10/2020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58687238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33830-2244-49AE-BC4A-47F415C177C6}" type="datetimeFigureOut">
              <a:rPr lang="en-US" dirty="0"/>
              <a:t>4/10/2020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99605199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33830-2244-49AE-BC4A-47F415C177C6}" type="datetimeFigureOut">
              <a:rPr lang="en-US" dirty="0"/>
              <a:t>4/10/2020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04672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416609"/>
            <a:ext cx="2879082" cy="1440767"/>
          </a:xfrm>
        </p:spPr>
        <p:txBody>
          <a:bodyPr anchor="t">
            <a:noAutofit/>
          </a:bodyPr>
          <a:lstStyle>
            <a:lvl1pPr>
              <a:lnSpc>
                <a:spcPct val="93000"/>
              </a:lnSpc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423110"/>
            <a:ext cx="4686300" cy="4216983"/>
          </a:xfrm>
        </p:spPr>
        <p:txBody>
          <a:bodyPr/>
          <a:lstStyle>
            <a:lvl1pPr>
              <a:lnSpc>
                <a:spcPct val="112000"/>
              </a:lnSpc>
              <a:defRPr sz="1500"/>
            </a:lvl1pPr>
            <a:lvl2pPr>
              <a:lnSpc>
                <a:spcPct val="112000"/>
              </a:lnSpc>
              <a:defRPr sz="1350"/>
            </a:lvl2pPr>
            <a:lvl3pPr>
              <a:lnSpc>
                <a:spcPct val="112000"/>
              </a:lnSpc>
              <a:defRPr sz="1200"/>
            </a:lvl3pPr>
            <a:lvl4pPr>
              <a:lnSpc>
                <a:spcPct val="112000"/>
              </a:lnSpc>
              <a:defRPr sz="1050"/>
            </a:lvl4pPr>
            <a:lvl5pPr>
              <a:lnSpc>
                <a:spcPct val="112000"/>
              </a:lnSpc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" y="1966134"/>
            <a:ext cx="2879082" cy="2429653"/>
          </a:xfrm>
        </p:spPr>
        <p:txBody>
          <a:bodyPr/>
          <a:lstStyle>
            <a:lvl1pPr marL="0" indent="0" algn="r">
              <a:lnSpc>
                <a:spcPct val="125000"/>
              </a:lnSpc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33830-2244-49AE-BC4A-47F415C177C6}" type="datetimeFigureOut">
              <a:rPr lang="en-US" dirty="0"/>
              <a:t>4/10/2020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07940467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9214" y="417946"/>
            <a:ext cx="2880360" cy="1439429"/>
          </a:xfrm>
        </p:spPr>
        <p:txBody>
          <a:bodyPr anchor="t">
            <a:noAutofit/>
          </a:bodyPr>
          <a:lstStyle>
            <a:lvl1pPr>
              <a:lnSpc>
                <a:spcPct val="93000"/>
              </a:lnSpc>
              <a:defRPr sz="30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943350" y="1"/>
            <a:ext cx="4629150" cy="514349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9214" y="1966134"/>
            <a:ext cx="2880360" cy="2427732"/>
          </a:xfrm>
        </p:spPr>
        <p:txBody>
          <a:bodyPr/>
          <a:lstStyle>
            <a:lvl1pPr marL="0" indent="0" algn="r">
              <a:lnSpc>
                <a:spcPct val="125000"/>
              </a:lnSpc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33830-2244-49AE-BC4A-47F415C177C6}" type="datetimeFigureOut">
              <a:rPr lang="en-US" dirty="0"/>
              <a:t>4/10/2020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06203395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6" title="Page Number Shape"/>
          <p:cNvSpPr/>
          <p:nvPr/>
        </p:nvSpPr>
        <p:spPr bwMode="auto">
          <a:xfrm>
            <a:off x="8838008" y="4035435"/>
            <a:ext cx="305991" cy="614363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1500" y="419759"/>
            <a:ext cx="2875430" cy="371436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26800"/>
            <a:ext cx="4686299" cy="42413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1" y="4447545"/>
            <a:ext cx="2861142" cy="27384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750" b="0" i="1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3C633830-2244-49AE-BC4A-47F415C177C6}" type="datetimeFigureOut">
              <a:rPr lang="en-US" dirty="0"/>
              <a:pPr/>
              <a:t>4/10/2020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1501" y="4735830"/>
            <a:ext cx="2861142" cy="27384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900" b="1" i="1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38008" y="4205694"/>
            <a:ext cx="30599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1" baseline="0">
                <a:solidFill>
                  <a:schemeClr val="bg2"/>
                </a:solidFill>
                <a:latin typeface="+mj-lt"/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cxnSp>
        <p:nvCxnSpPr>
          <p:cNvPr id="10" name="Straight Connector 9" title="Horizontal Rule Line"/>
          <p:cNvCxnSpPr/>
          <p:nvPr/>
        </p:nvCxnSpPr>
        <p:spPr>
          <a:xfrm>
            <a:off x="0" y="4649798"/>
            <a:ext cx="3371850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9217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sldNum="0" hdr="0" ftr="0" dt="0"/>
  <p:txStyles>
    <p:titleStyle>
      <a:lvl1pPr algn="r" defTabSz="685800" rtl="0" eaLnBrk="1" latinLnBrk="0" hangingPunct="1">
        <a:lnSpc>
          <a:spcPct val="90000"/>
        </a:lnSpc>
        <a:spcBef>
          <a:spcPct val="0"/>
        </a:spcBef>
        <a:buNone/>
        <a:defRPr sz="3750" b="0" i="1" kern="1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12598" indent="-212598" algn="l" defTabSz="685800" rtl="0" eaLnBrk="1" latinLnBrk="0" hangingPunct="1">
        <a:lnSpc>
          <a:spcPct val="112000"/>
        </a:lnSpc>
        <a:spcBef>
          <a:spcPts val="675"/>
        </a:spcBef>
        <a:buFont typeface="Arial" panose="020B0604020202020204" pitchFamily="34" charset="0"/>
        <a:buChar char="•"/>
        <a:defRPr sz="15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514350" indent="-212598" algn="l" defTabSz="685800" rtl="0" eaLnBrk="1" latinLnBrk="0" hangingPunct="1">
        <a:lnSpc>
          <a:spcPct val="112000"/>
        </a:lnSpc>
        <a:spcBef>
          <a:spcPts val="675"/>
        </a:spcBef>
        <a:buFont typeface="Corbel" panose="020B0503020204020204" pitchFamily="34" charset="0"/>
        <a:buChar char="–"/>
        <a:defRPr sz="135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857250" indent="-212598" algn="l" defTabSz="685800" rtl="0" eaLnBrk="1" latinLnBrk="0" hangingPunct="1">
        <a:lnSpc>
          <a:spcPct val="112000"/>
        </a:lnSpc>
        <a:spcBef>
          <a:spcPts val="675"/>
        </a:spcBef>
        <a:buFont typeface="Arial" panose="020B0604020202020204" pitchFamily="34" charset="0"/>
        <a:buChar char="•"/>
        <a:defRPr sz="12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200150" indent="-212598" algn="l" defTabSz="685800" rtl="0" eaLnBrk="1" latinLnBrk="0" hangingPunct="1">
        <a:lnSpc>
          <a:spcPct val="112000"/>
        </a:lnSpc>
        <a:spcBef>
          <a:spcPts val="675"/>
        </a:spcBef>
        <a:buFont typeface="Corbel" panose="020B0503020204020204" pitchFamily="34" charset="0"/>
        <a:buChar char="–"/>
        <a:defRPr sz="105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543050" indent="-212598" algn="l" defTabSz="685800" rtl="0" eaLnBrk="1" latinLnBrk="0" hangingPunct="1">
        <a:lnSpc>
          <a:spcPct val="112000"/>
        </a:lnSpc>
        <a:spcBef>
          <a:spcPts val="675"/>
        </a:spcBef>
        <a:buFont typeface="Arial" panose="020B0604020202020204" pitchFamily="34" charset="0"/>
        <a:buChar char="•"/>
        <a:defRPr sz="1050" i="1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885950" indent="-212598" algn="l" defTabSz="685800" rtl="0" eaLnBrk="1" latinLnBrk="0" hangingPunct="1">
        <a:lnSpc>
          <a:spcPct val="112000"/>
        </a:lnSpc>
        <a:spcBef>
          <a:spcPts val="975"/>
        </a:spcBef>
        <a:buFont typeface="Corbel" panose="020B0503020204020204" pitchFamily="34" charset="0"/>
        <a:buChar char="–"/>
        <a:defRPr sz="10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2228850" indent="-212598" algn="l" defTabSz="685800" rtl="0" eaLnBrk="1" latinLnBrk="0" hangingPunct="1">
        <a:lnSpc>
          <a:spcPct val="112000"/>
        </a:lnSpc>
        <a:spcBef>
          <a:spcPts val="975"/>
        </a:spcBef>
        <a:buFont typeface="Arial" panose="020B0604020202020204" pitchFamily="34" charset="0"/>
        <a:buChar char="•"/>
        <a:defRPr sz="105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571750" indent="-212598" algn="l" defTabSz="685800" rtl="0" eaLnBrk="1" latinLnBrk="0" hangingPunct="1">
        <a:lnSpc>
          <a:spcPct val="112000"/>
        </a:lnSpc>
        <a:spcBef>
          <a:spcPts val="975"/>
        </a:spcBef>
        <a:buFont typeface="Corbel" panose="020B0503020204020204" pitchFamily="34" charset="0"/>
        <a:buChar char="–"/>
        <a:defRPr sz="10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914650" indent="-212598" algn="l" defTabSz="685800" rtl="0" eaLnBrk="1" latinLnBrk="0" hangingPunct="1">
        <a:lnSpc>
          <a:spcPct val="112000"/>
        </a:lnSpc>
        <a:spcBef>
          <a:spcPts val="975"/>
        </a:spcBef>
        <a:buFont typeface="Arial" panose="020B0604020202020204" pitchFamily="34" charset="0"/>
        <a:buChar char="•"/>
        <a:defRPr sz="1050" i="1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32">
          <p15:clr>
            <a:srgbClr val="F26B43"/>
          </p15:clr>
        </p15:guide>
        <p15:guide id="2" pos="480">
          <p15:clr>
            <a:srgbClr val="F26B43"/>
          </p15:clr>
        </p15:guide>
        <p15:guide id="3" orient="horz" pos="432">
          <p15:clr>
            <a:srgbClr val="F26B43"/>
          </p15:clr>
        </p15:guide>
        <p15:guide id="4" pos="7200">
          <p15:clr>
            <a:srgbClr val="F26B43"/>
          </p15:clr>
        </p15:guide>
        <p15:guide id="5" pos="32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nasanerds.weebly.com/" TargetMode="Externa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0" name="Rectangle 59">
            <a:extLst>
              <a:ext uri="{FF2B5EF4-FFF2-40B4-BE49-F238E27FC236}">
                <a16:creationId xmlns:a16="http://schemas.microsoft.com/office/drawing/2014/main" id="{A55BA332-743B-47CA-A26A-612B441C1B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722478" y="486740"/>
            <a:ext cx="4673448" cy="4170019"/>
          </a:xfrm>
          <a:prstGeom prst="rect">
            <a:avLst/>
          </a:prstGeom>
        </p:spPr>
        <p:txBody>
          <a:bodyPr spcFirstLastPara="1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/>
              <a:t>NASA Nerds Spring 2020 Payload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5892290" y="486740"/>
            <a:ext cx="2766823" cy="4170019"/>
          </a:xfrm>
          <a:prstGeom prst="rect">
            <a:avLst/>
          </a:prstGeom>
        </p:spPr>
        <p:txBody>
          <a:bodyPr spcFirstLastPara="1" lIns="91425" tIns="91425" rIns="91425" bIns="91425" anchor="ctr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100"/>
              <a:t>Genevieve Cooper, Max Fell, David Rodriguez, Anyell Mata, Kyle McCormick, Feras Jayyusi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B43093BA-D7C0-401B-9B54-E2965B1493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5400000">
            <a:off x="4279391" y="2571750"/>
            <a:ext cx="2743200" cy="0"/>
          </a:xfrm>
          <a:prstGeom prst="line">
            <a:avLst/>
          </a:prstGeom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Freeform 6">
            <a:extLst>
              <a:ext uri="{FF2B5EF4-FFF2-40B4-BE49-F238E27FC236}">
                <a16:creationId xmlns:a16="http://schemas.microsoft.com/office/drawing/2014/main" id="{C11EBC8E-474B-4959-BDBE-ED4FA17305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838009" y="2264568"/>
            <a:ext cx="305991" cy="614363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</a:t>
            </a:r>
            <a:r>
              <a:rPr lang="en-US" dirty="0" err="1"/>
              <a:t>ltraviolet</a:t>
            </a:r>
            <a:endParaRPr dirty="0"/>
          </a:p>
        </p:txBody>
      </p:sp>
      <p:sp>
        <p:nvSpPr>
          <p:cNvPr id="88" name="Google Shape;88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332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Adafruit UV Breakout 1918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Uses GUVA-S12SD photodiode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Detects 240-370nm range of light which covers UVB &amp; most of UVA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Analogue sensor easily integrates with flight data recorder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9" name="Google Shape;8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42121" y="1017725"/>
            <a:ext cx="4195199" cy="31485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Freeform 6">
            <a:extLst>
              <a:ext uri="{FF2B5EF4-FFF2-40B4-BE49-F238E27FC236}">
                <a16:creationId xmlns:a16="http://schemas.microsoft.com/office/drawing/2014/main" id="{133582B0-6831-409C-9D4E-4AE274BC8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838008" y="4035435"/>
            <a:ext cx="305991" cy="614362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1EB1EC85-96A8-462C-A267-95A4B94594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649797"/>
            <a:ext cx="3371850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Google Shape;128;p23"/>
          <p:cNvSpPr txBox="1">
            <a:spLocks noGrp="1"/>
          </p:cNvSpPr>
          <p:nvPr>
            <p:ph type="title"/>
          </p:nvPr>
        </p:nvSpPr>
        <p:spPr>
          <a:xfrm>
            <a:off x="571500" y="419758"/>
            <a:ext cx="3649626" cy="1319487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marL="0" lvl="0" indent="0" algn="ctr" defTabSz="914400">
              <a:spcBef>
                <a:spcPct val="0"/>
              </a:spcBef>
              <a:spcAft>
                <a:spcPts val="0"/>
              </a:spcAft>
            </a:pPr>
            <a:r>
              <a:rPr lang="en-US" sz="3200" dirty="0"/>
              <a:t>Battery</a:t>
            </a:r>
          </a:p>
        </p:txBody>
      </p:sp>
      <p:sp>
        <p:nvSpPr>
          <p:cNvPr id="129" name="Google Shape;129;p23"/>
          <p:cNvSpPr txBox="1">
            <a:spLocks noGrp="1"/>
          </p:cNvSpPr>
          <p:nvPr>
            <p:ph type="body" idx="1"/>
          </p:nvPr>
        </p:nvSpPr>
        <p:spPr>
          <a:xfrm>
            <a:off x="571500" y="1307813"/>
            <a:ext cx="3798481" cy="3147199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 fontScale="92500" lnSpcReduction="10000"/>
          </a:bodyPr>
          <a:lstStyle/>
          <a:p>
            <a:pPr marL="283464" lvl="0" indent="-283464" defTabSz="914400">
              <a:lnSpc>
                <a:spcPct val="102000"/>
              </a:lnSpc>
              <a:spcBef>
                <a:spcPts val="900"/>
              </a:spcBef>
              <a:spcAft>
                <a:spcPts val="1600"/>
              </a:spcAft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7.4V lithium ion battery </a:t>
            </a:r>
          </a:p>
          <a:p>
            <a:pPr marL="283464" lvl="0" indent="-283464" defTabSz="914400">
              <a:lnSpc>
                <a:spcPct val="102000"/>
              </a:lnSpc>
              <a:spcBef>
                <a:spcPts val="900"/>
              </a:spcBef>
              <a:spcAft>
                <a:spcPts val="1600"/>
              </a:spcAft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Has a fuse </a:t>
            </a:r>
          </a:p>
          <a:p>
            <a:pPr marL="283464" lvl="0" indent="-283464" defTabSz="914400">
              <a:lnSpc>
                <a:spcPct val="102000"/>
              </a:lnSpc>
              <a:spcBef>
                <a:spcPts val="900"/>
              </a:spcBef>
              <a:spcAft>
                <a:spcPts val="1600"/>
              </a:spcAft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4400mAh</a:t>
            </a:r>
          </a:p>
          <a:p>
            <a:pPr marL="283464" lvl="0" indent="-283464" defTabSz="914400">
              <a:lnSpc>
                <a:spcPct val="102000"/>
              </a:lnSpc>
              <a:spcBef>
                <a:spcPts val="900"/>
              </a:spcBef>
              <a:spcAft>
                <a:spcPts val="1600"/>
              </a:spcAft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Weight: 200g</a:t>
            </a:r>
          </a:p>
          <a:p>
            <a:pPr marL="283464" lvl="0" indent="-283464" defTabSz="914400">
              <a:lnSpc>
                <a:spcPct val="102000"/>
              </a:lnSpc>
              <a:spcBef>
                <a:spcPts val="900"/>
              </a:spcBef>
              <a:spcAft>
                <a:spcPts val="1600"/>
              </a:spcAft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Four 3.7 cells</a:t>
            </a:r>
          </a:p>
        </p:txBody>
      </p:sp>
      <p:pic>
        <p:nvPicPr>
          <p:cNvPr id="130" name="Google Shape;130;p23"/>
          <p:cNvPicPr preferRelativeResize="0"/>
          <p:nvPr/>
        </p:nvPicPr>
        <p:blipFill rotWithShape="1">
          <a:blip r:embed="rId3"/>
          <a:srcRect l="15944" t="25072" r="66734" b="21526"/>
          <a:stretch/>
        </p:blipFill>
        <p:spPr>
          <a:xfrm>
            <a:off x="5011598" y="416609"/>
            <a:ext cx="2435503" cy="42234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Software Overview  </a:t>
            </a:r>
            <a:endParaRPr/>
          </a:p>
        </p:txBody>
      </p:sp>
      <p:sp>
        <p:nvSpPr>
          <p:cNvPr id="136" name="Google Shape;136;p2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Purpose of the Arduino Software was to be able to keep track of all the data and allow our sensors to function properly</a:t>
            </a:r>
            <a:endParaRPr sz="2400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 dirty="0"/>
              <a:t>To access our code, we use the </a:t>
            </a:r>
            <a:r>
              <a:rPr lang="en" sz="2400" i="1" dirty="0"/>
              <a:t>Arduino </a:t>
            </a:r>
            <a:r>
              <a:rPr lang="en" sz="2400" dirty="0"/>
              <a:t>IDE (this is how we programmed the GNSS and Iridium Modem)</a:t>
            </a:r>
            <a:endParaRPr sz="2400"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400" dirty="0"/>
              <a:t>We used a software called </a:t>
            </a:r>
            <a:r>
              <a:rPr lang="en" sz="2400" i="1" dirty="0"/>
              <a:t>Tera Term</a:t>
            </a:r>
            <a:r>
              <a:rPr lang="en" sz="2400" dirty="0"/>
              <a:t> to access our Flight Data Recorders menu/interface.</a:t>
            </a:r>
            <a:endParaRPr sz="24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Software Overview</a:t>
            </a:r>
            <a:endParaRPr/>
          </a:p>
        </p:txBody>
      </p:sp>
      <p:sp>
        <p:nvSpPr>
          <p:cNvPr id="142" name="Google Shape;142;p25"/>
          <p:cNvSpPr txBox="1">
            <a:spLocks noGrp="1"/>
          </p:cNvSpPr>
          <p:nvPr>
            <p:ph type="body" idx="1"/>
          </p:nvPr>
        </p:nvSpPr>
        <p:spPr>
          <a:xfrm>
            <a:off x="537550" y="1078675"/>
            <a:ext cx="2909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" i="1" dirty="0"/>
              <a:t>Arduino   </a:t>
            </a:r>
            <a:r>
              <a:rPr lang="en" dirty="0"/>
              <a:t> </a:t>
            </a:r>
            <a:endParaRPr dirty="0"/>
          </a:p>
        </p:txBody>
      </p:sp>
      <p:sp>
        <p:nvSpPr>
          <p:cNvPr id="146" name="Google Shape;146;p25"/>
          <p:cNvSpPr txBox="1">
            <a:spLocks noGrp="1"/>
          </p:cNvSpPr>
          <p:nvPr>
            <p:ph type="body" idx="4294967295"/>
          </p:nvPr>
        </p:nvSpPr>
        <p:spPr>
          <a:xfrm>
            <a:off x="5203719" y="1037781"/>
            <a:ext cx="2909887" cy="5730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 i="1" dirty="0"/>
              <a:t>Tera Term   </a:t>
            </a:r>
            <a:r>
              <a:rPr lang="en" sz="1800" dirty="0"/>
              <a:t> </a:t>
            </a:r>
            <a:endParaRPr sz="1800" dirty="0"/>
          </a:p>
        </p:txBody>
      </p:sp>
      <p:pic>
        <p:nvPicPr>
          <p:cNvPr id="143" name="Google Shape;143;p25"/>
          <p:cNvPicPr preferRelativeResize="0"/>
          <p:nvPr/>
        </p:nvPicPr>
        <p:blipFill rotWithShape="1">
          <a:blip r:embed="rId3">
            <a:alphaModFix/>
          </a:blip>
          <a:srcRect r="58962" b="31205"/>
          <a:stretch/>
        </p:blipFill>
        <p:spPr>
          <a:xfrm>
            <a:off x="474300" y="1478525"/>
            <a:ext cx="3624876" cy="34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5"/>
          <p:cNvPicPr preferRelativeResize="0"/>
          <p:nvPr/>
        </p:nvPicPr>
        <p:blipFill rotWithShape="1">
          <a:blip r:embed="rId4">
            <a:alphaModFix/>
          </a:blip>
          <a:srcRect l="29801" t="16806" r="23050" b="18652"/>
          <a:stretch/>
        </p:blipFill>
        <p:spPr>
          <a:xfrm>
            <a:off x="4503250" y="1630925"/>
            <a:ext cx="4310826" cy="331805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5"/>
          <p:cNvSpPr txBox="1"/>
          <p:nvPr/>
        </p:nvSpPr>
        <p:spPr>
          <a:xfrm>
            <a:off x="5344025" y="1697850"/>
            <a:ext cx="6071100" cy="7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Iridium Modem</a:t>
            </a:r>
            <a:endParaRPr dirty="0"/>
          </a:p>
        </p:txBody>
      </p:sp>
      <p:sp>
        <p:nvSpPr>
          <p:cNvPr id="152" name="Google Shape;152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261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single modem inside payload</a:t>
            </a:r>
            <a:endParaRPr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Communicated with iridium satellites</a:t>
            </a:r>
            <a:endParaRPr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Capable of sending 45 bytes of data at a time</a:t>
            </a:r>
            <a:endParaRPr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sent from modem to an iridium satellite, which then communicates with a ground based server</a:t>
            </a:r>
            <a:endParaRPr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Server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then sends out emails to an account setup by the user</a:t>
            </a:r>
            <a:endParaRPr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" name="Google Shape;15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73400" y="2477976"/>
            <a:ext cx="3465925" cy="2336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69093" y="445025"/>
            <a:ext cx="2935113" cy="1947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Freeform 6">
            <a:extLst>
              <a:ext uri="{FF2B5EF4-FFF2-40B4-BE49-F238E27FC236}">
                <a16:creationId xmlns:a16="http://schemas.microsoft.com/office/drawing/2014/main" id="{C1B6C37C-7DF9-474A-9968-95ACFB8261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838008" y="4035435"/>
            <a:ext cx="305991" cy="614362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E6ACC021-7537-435E-A333-129F2EA4BB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649797"/>
            <a:ext cx="3371850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Google Shape;159;p27"/>
          <p:cNvSpPr txBox="1">
            <a:spLocks noGrp="1"/>
          </p:cNvSpPr>
          <p:nvPr>
            <p:ph type="title"/>
          </p:nvPr>
        </p:nvSpPr>
        <p:spPr>
          <a:xfrm>
            <a:off x="571500" y="419759"/>
            <a:ext cx="2875429" cy="802986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marL="0" lvl="0" indent="0" algn="ctr" defTabSz="914400">
              <a:spcBef>
                <a:spcPct val="0"/>
              </a:spcBef>
              <a:spcAft>
                <a:spcPts val="0"/>
              </a:spcAft>
            </a:pPr>
            <a:r>
              <a:rPr lang="en-US" sz="3000" dirty="0"/>
              <a:t>GNSS</a:t>
            </a:r>
          </a:p>
        </p:txBody>
      </p:sp>
      <p:sp>
        <p:nvSpPr>
          <p:cNvPr id="160" name="Google Shape;160;p27"/>
          <p:cNvSpPr txBox="1">
            <a:spLocks noGrp="1"/>
          </p:cNvSpPr>
          <p:nvPr>
            <p:ph type="body" idx="1"/>
          </p:nvPr>
        </p:nvSpPr>
        <p:spPr>
          <a:xfrm>
            <a:off x="393405" y="1148319"/>
            <a:ext cx="3862681" cy="3575399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 fontScale="85000" lnSpcReduction="10000"/>
          </a:bodyPr>
          <a:lstStyle/>
          <a:p>
            <a:pPr marL="283464" lvl="0" indent="-283464" defTabSz="914400">
              <a:spcBef>
                <a:spcPts val="900"/>
              </a:spcBef>
              <a:spcAft>
                <a:spcPts val="0"/>
              </a:spcAft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Global Network Satellite System</a:t>
            </a:r>
          </a:p>
          <a:p>
            <a:pPr marL="0" lvl="0" indent="0" defTabSz="914400">
              <a:spcBef>
                <a:spcPts val="900"/>
              </a:spcBef>
              <a:spcAft>
                <a:spcPts val="0"/>
              </a:spcAft>
              <a:buSzPts val="1800"/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GNSS data would be compared with ANSR’s GPS data</a:t>
            </a:r>
          </a:p>
          <a:p>
            <a:pPr marL="0" lvl="0" indent="0" defTabSz="914400">
              <a:spcBef>
                <a:spcPts val="900"/>
              </a:spcBef>
              <a:spcAft>
                <a:spcPts val="0"/>
              </a:spcAft>
              <a:buSzPts val="1800"/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GNSS data returns a 16 byte array</a:t>
            </a:r>
          </a:p>
          <a:p>
            <a:pPr marL="0" lvl="0" indent="0" defTabSz="914400">
              <a:spcBef>
                <a:spcPts val="900"/>
              </a:spcBef>
              <a:spcAft>
                <a:spcPts val="0"/>
              </a:spcAft>
              <a:buSzPts val="1800"/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data received would then be entered into a mapping software such as Google Earth which would then show the location of the GNSS at the reported time</a:t>
            </a:r>
          </a:p>
        </p:txBody>
      </p:sp>
      <p:pic>
        <p:nvPicPr>
          <p:cNvPr id="162" name="Google Shape;162;p27"/>
          <p:cNvPicPr preferRelativeResize="0"/>
          <p:nvPr/>
        </p:nvPicPr>
        <p:blipFill rotWithShape="1">
          <a:blip r:embed="rId3"/>
          <a:srcRect l="8931" r="2397" b="-6"/>
          <a:stretch/>
        </p:blipFill>
        <p:spPr>
          <a:xfrm>
            <a:off x="5655482" y="2388536"/>
            <a:ext cx="2765503" cy="2672553"/>
          </a:xfrm>
          <a:prstGeom prst="rect">
            <a:avLst/>
          </a:prstGeom>
          <a:noFill/>
        </p:spPr>
      </p:pic>
      <p:pic>
        <p:nvPicPr>
          <p:cNvPr id="161" name="Google Shape;161;p27"/>
          <p:cNvPicPr preferRelativeResize="0"/>
          <p:nvPr/>
        </p:nvPicPr>
        <p:blipFill rotWithShape="1">
          <a:blip r:embed="rId4"/>
          <a:srcRect l="10530" r="4" b="-2"/>
          <a:stretch/>
        </p:blipFill>
        <p:spPr>
          <a:xfrm>
            <a:off x="4256087" y="398234"/>
            <a:ext cx="2539384" cy="2526224"/>
          </a:xfrm>
          <a:custGeom>
            <a:avLst/>
            <a:gdLst/>
            <a:ahLst/>
            <a:cxnLst/>
            <a:rect l="l" t="t" r="r" b="b"/>
            <a:pathLst>
              <a:path w="3767328" h="3747805">
                <a:moveTo>
                  <a:pt x="0" y="0"/>
                </a:moveTo>
                <a:lnTo>
                  <a:pt x="3767328" y="0"/>
                </a:lnTo>
                <a:lnTo>
                  <a:pt x="3767328" y="2778856"/>
                </a:lnTo>
                <a:lnTo>
                  <a:pt x="1896721" y="2778856"/>
                </a:lnTo>
                <a:lnTo>
                  <a:pt x="1896721" y="3747805"/>
                </a:lnTo>
                <a:lnTo>
                  <a:pt x="0" y="3747805"/>
                </a:lnTo>
                <a:close/>
              </a:path>
            </a:pathLst>
          </a:cu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Freeform 6">
            <a:extLst>
              <a:ext uri="{FF2B5EF4-FFF2-40B4-BE49-F238E27FC236}">
                <a16:creationId xmlns:a16="http://schemas.microsoft.com/office/drawing/2014/main" id="{75A6DB5F-AA8E-4943-8F98-0ECFC8F8CA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838008" y="4035435"/>
            <a:ext cx="305991" cy="614362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021C9DC4-86F2-4CAF-93CE-8F39F28569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649797"/>
            <a:ext cx="3371850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Rectangle 119">
            <a:extLst>
              <a:ext uri="{FF2B5EF4-FFF2-40B4-BE49-F238E27FC236}">
                <a16:creationId xmlns:a16="http://schemas.microsoft.com/office/drawing/2014/main" id="{68575C10-8187-4AC4-AD72-C754EAFD28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072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Google Shape;172;p29"/>
          <p:cNvSpPr txBox="1">
            <a:spLocks noGrp="1"/>
          </p:cNvSpPr>
          <p:nvPr>
            <p:ph type="title"/>
          </p:nvPr>
        </p:nvSpPr>
        <p:spPr>
          <a:xfrm>
            <a:off x="571500" y="419758"/>
            <a:ext cx="2675936" cy="3714369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marL="0" lvl="0" indent="0" defTabSz="914400">
              <a:spcBef>
                <a:spcPct val="0"/>
              </a:spcBef>
              <a:spcAft>
                <a:spcPts val="0"/>
              </a:spcAft>
            </a:pPr>
            <a:r>
              <a:rPr lang="en-US" sz="5000" b="0" i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Special Thanks:</a:t>
            </a:r>
          </a:p>
        </p:txBody>
      </p: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74E776C9-ED67-41B7-B3A3-4DF76EF3AC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649797"/>
            <a:ext cx="322326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75" name="Google Shape;173;p29">
            <a:extLst>
              <a:ext uri="{FF2B5EF4-FFF2-40B4-BE49-F238E27FC236}">
                <a16:creationId xmlns:a16="http://schemas.microsoft.com/office/drawing/2014/main" id="{036E6CB6-E877-4AF1-B148-82FADC66A3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38773240"/>
              </p:ext>
            </p:extLst>
          </p:nvPr>
        </p:nvGraphicFramePr>
        <p:xfrm>
          <a:off x="3886200" y="426243"/>
          <a:ext cx="4686300" cy="42421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B9F9909-05ED-48A0-A2E9-279A2C50A252}"/>
              </a:ext>
            </a:extLst>
          </p:cNvPr>
          <p:cNvSpPr txBox="1"/>
          <p:nvPr/>
        </p:nvSpPr>
        <p:spPr>
          <a:xfrm>
            <a:off x="-66455" y="2972560"/>
            <a:ext cx="39526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Check out our website: </a:t>
            </a:r>
            <a:r>
              <a:rPr lang="en-US" dirty="0"/>
              <a:t>		</a:t>
            </a:r>
            <a:r>
              <a:rPr lang="en-US" u="sng" dirty="0">
                <a:hlinkClick r:id="rId8"/>
              </a:rPr>
              <a:t>https://nasanerds.weebly.com/</a:t>
            </a:r>
            <a:endParaRPr lang="en-US" dirty="0"/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120314" y="27790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System Block Diagram </a:t>
            </a:r>
            <a:endParaRPr dirty="0"/>
          </a:p>
        </p:txBody>
      </p:sp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6809" y="850605"/>
            <a:ext cx="7240771" cy="41900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Freeform 6">
            <a:extLst>
              <a:ext uri="{FF2B5EF4-FFF2-40B4-BE49-F238E27FC236}">
                <a16:creationId xmlns:a16="http://schemas.microsoft.com/office/drawing/2014/main" id="{133582B0-6831-409C-9D4E-4AE274BC8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838008" y="4035435"/>
            <a:ext cx="305991" cy="614362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1EB1EC85-96A8-462C-A267-95A4B94594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649797"/>
            <a:ext cx="3371850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571502" y="475334"/>
            <a:ext cx="4489745" cy="960061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marL="0" lvl="0" indent="0" algn="l" defTabSz="914400">
              <a:spcBef>
                <a:spcPct val="0"/>
              </a:spcBef>
              <a:spcAft>
                <a:spcPts val="0"/>
              </a:spcAft>
            </a:pPr>
            <a:r>
              <a:rPr lang="en-US" sz="4400" dirty="0">
                <a:solidFill>
                  <a:schemeClr val="tx1"/>
                </a:solidFill>
              </a:rPr>
              <a:t>Payload Design</a:t>
            </a:r>
          </a:p>
        </p:txBody>
      </p:sp>
      <p:sp>
        <p:nvSpPr>
          <p:cNvPr id="79" name="Freeform 6">
            <a:extLst>
              <a:ext uri="{FF2B5EF4-FFF2-40B4-BE49-F238E27FC236}">
                <a16:creationId xmlns:a16="http://schemas.microsoft.com/office/drawing/2014/main" id="{D3686B33-4E07-4542-8F02-1876C8359B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0" y="4035434"/>
            <a:ext cx="305991" cy="614362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67" name="Google Shape;67;p15"/>
          <p:cNvSpPr txBox="1">
            <a:spLocks noGrp="1"/>
          </p:cNvSpPr>
          <p:nvPr>
            <p:ph type="body" idx="1"/>
          </p:nvPr>
        </p:nvSpPr>
        <p:spPr>
          <a:xfrm>
            <a:off x="305991" y="1127056"/>
            <a:ext cx="4808143" cy="3541110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 lnSpcReduction="10000"/>
          </a:bodyPr>
          <a:lstStyle/>
          <a:p>
            <a:pPr marL="283464" lvl="0" indent="-283464" defTabSz="914400">
              <a:lnSpc>
                <a:spcPct val="102000"/>
              </a:lnSpc>
              <a:spcBef>
                <a:spcPts val="900"/>
              </a:spcBef>
              <a:spcAft>
                <a:spcPts val="0"/>
              </a:spcAft>
              <a:buSzPts val="1800"/>
              <a:buChar char="●"/>
            </a:pP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Shape of an octagonal prism</a:t>
            </a:r>
          </a:p>
          <a:p>
            <a:pPr marL="740664" lvl="2" indent="-283464" defTabSz="914400">
              <a:lnSpc>
                <a:spcPct val="102000"/>
              </a:lnSpc>
              <a:spcBef>
                <a:spcPts val="900"/>
              </a:spcBef>
              <a:buChar char="○"/>
            </a:pP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Symmetrical</a:t>
            </a:r>
          </a:p>
          <a:p>
            <a:pPr marL="740664" lvl="2" indent="-283464" defTabSz="914400">
              <a:lnSpc>
                <a:spcPct val="102000"/>
              </a:lnSpc>
              <a:spcBef>
                <a:spcPts val="900"/>
              </a:spcBef>
              <a:buChar char="○"/>
            </a:pP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sides to dedicate to individual components</a:t>
            </a:r>
          </a:p>
          <a:p>
            <a:pPr marL="740664" lvl="2" indent="-283464" defTabSz="914400">
              <a:lnSpc>
                <a:spcPct val="102000"/>
              </a:lnSpc>
              <a:spcBef>
                <a:spcPts val="900"/>
              </a:spcBef>
              <a:buChar char="○"/>
            </a:pP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Constructed with a single 20” X 30” Styrofoam sheet</a:t>
            </a:r>
          </a:p>
          <a:p>
            <a:pPr marL="283464" lvl="0" indent="-283464" defTabSz="914400">
              <a:lnSpc>
                <a:spcPct val="102000"/>
              </a:lnSpc>
              <a:spcBef>
                <a:spcPts val="900"/>
              </a:spcBef>
              <a:spcAft>
                <a:spcPts val="0"/>
              </a:spcAft>
              <a:buSzPts val="1800"/>
              <a:buChar char="●"/>
            </a:pP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Biggest issue: Accommodating for tolerance in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styrofoam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folds</a:t>
            </a:r>
          </a:p>
          <a:p>
            <a:pPr marL="283464" lvl="0" indent="-283464" defTabSz="914400">
              <a:lnSpc>
                <a:spcPct val="102000"/>
              </a:lnSpc>
              <a:spcBef>
                <a:spcPts val="900"/>
              </a:spcBef>
              <a:spcAft>
                <a:spcPts val="0"/>
              </a:spcAft>
              <a:buSzPts val="1800"/>
              <a:buChar char="●"/>
            </a:pP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Weight: 1.5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lbs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(Including all components)</a:t>
            </a:r>
          </a:p>
          <a:p>
            <a:pPr marL="283464" lvl="0" indent="-283464" defTabSz="914400">
              <a:lnSpc>
                <a:spcPct val="102000"/>
              </a:lnSpc>
              <a:spcBef>
                <a:spcPts val="900"/>
              </a:spcBef>
              <a:spcAft>
                <a:spcPts val="0"/>
              </a:spcAft>
              <a:buSzPts val="1800"/>
              <a:buChar char="●"/>
            </a:pP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Volume:~370 in3</a:t>
            </a:r>
          </a:p>
          <a:p>
            <a:pPr marL="283464" lvl="0" indent="-283464" defTabSz="914400">
              <a:lnSpc>
                <a:spcPct val="102000"/>
              </a:lnSpc>
              <a:spcBef>
                <a:spcPts val="900"/>
              </a:spcBef>
              <a:spcAft>
                <a:spcPts val="0"/>
              </a:spcAft>
              <a:buSzPts val="1800"/>
              <a:buChar char="●"/>
            </a:pP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Opens on one of the octagon faces</a:t>
            </a:r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5D44B584-65A7-4029-A075-505AA5EAEB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061249" y="0"/>
            <a:ext cx="4082750" cy="5143500"/>
          </a:xfrm>
          <a:custGeom>
            <a:avLst/>
            <a:gdLst>
              <a:gd name="connsiteX0" fmla="*/ 0 w 5443666"/>
              <a:gd name="connsiteY0" fmla="*/ 0 h 6845983"/>
              <a:gd name="connsiteX1" fmla="*/ 3595564 w 5443666"/>
              <a:gd name="connsiteY1" fmla="*/ 0 h 6845983"/>
              <a:gd name="connsiteX2" fmla="*/ 3746607 w 5443666"/>
              <a:gd name="connsiteY2" fmla="*/ 118697 h 6845983"/>
              <a:gd name="connsiteX3" fmla="*/ 5443666 w 5443666"/>
              <a:gd name="connsiteY3" fmla="*/ 3717234 h 6845983"/>
              <a:gd name="connsiteX4" fmla="*/ 4378763 w 5443666"/>
              <a:gd name="connsiteY4" fmla="*/ 6683615 h 6845983"/>
              <a:gd name="connsiteX5" fmla="*/ 4238117 w 5443666"/>
              <a:gd name="connsiteY5" fmla="*/ 6845983 h 6845983"/>
              <a:gd name="connsiteX6" fmla="*/ 0 w 5443666"/>
              <a:gd name="connsiteY6" fmla="*/ 6845983 h 6845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3666" h="6845983">
                <a:moveTo>
                  <a:pt x="0" y="0"/>
                </a:moveTo>
                <a:lnTo>
                  <a:pt x="3595564" y="0"/>
                </a:lnTo>
                <a:lnTo>
                  <a:pt x="3746607" y="118697"/>
                </a:lnTo>
                <a:cubicBezTo>
                  <a:pt x="4783044" y="974041"/>
                  <a:pt x="5443666" y="2268489"/>
                  <a:pt x="5443666" y="3717234"/>
                </a:cubicBezTo>
                <a:cubicBezTo>
                  <a:pt x="5443666" y="4844036"/>
                  <a:pt x="5044030" y="5877498"/>
                  <a:pt x="4378763" y="6683615"/>
                </a:cubicBezTo>
                <a:lnTo>
                  <a:pt x="4238117" y="6845983"/>
                </a:lnTo>
                <a:lnTo>
                  <a:pt x="0" y="6845983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AF0E0918-AB00-4194-A9D5-9AF9B4918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232700" y="0"/>
            <a:ext cx="3911300" cy="5143500"/>
          </a:xfrm>
          <a:custGeom>
            <a:avLst/>
            <a:gdLst>
              <a:gd name="connsiteX0" fmla="*/ 0 w 5215066"/>
              <a:gd name="connsiteY0" fmla="*/ 0 h 6858000"/>
              <a:gd name="connsiteX1" fmla="*/ 3197713 w 5215066"/>
              <a:gd name="connsiteY1" fmla="*/ 0 h 6858000"/>
              <a:gd name="connsiteX2" fmla="*/ 3259787 w 5215066"/>
              <a:gd name="connsiteY2" fmla="*/ 39865 h 6858000"/>
              <a:gd name="connsiteX3" fmla="*/ 5215066 w 5215066"/>
              <a:gd name="connsiteY3" fmla="*/ 3723759 h 6858000"/>
              <a:gd name="connsiteX4" fmla="*/ 4202364 w 5215066"/>
              <a:gd name="connsiteY4" fmla="*/ 6549681 h 6858000"/>
              <a:gd name="connsiteX5" fmla="*/ 3922635 w 5215066"/>
              <a:gd name="connsiteY5" fmla="*/ 6858000 h 6858000"/>
              <a:gd name="connsiteX6" fmla="*/ 0 w 5215066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15066" h="6858000">
                <a:moveTo>
                  <a:pt x="0" y="0"/>
                </a:moveTo>
                <a:lnTo>
                  <a:pt x="3197713" y="0"/>
                </a:lnTo>
                <a:lnTo>
                  <a:pt x="3259787" y="39865"/>
                </a:lnTo>
                <a:cubicBezTo>
                  <a:pt x="4439462" y="838237"/>
                  <a:pt x="5215066" y="2190263"/>
                  <a:pt x="5215066" y="3723759"/>
                </a:cubicBezTo>
                <a:cubicBezTo>
                  <a:pt x="5215066" y="4797206"/>
                  <a:pt x="4835020" y="5781733"/>
                  <a:pt x="4202364" y="6549681"/>
                </a:cubicBezTo>
                <a:lnTo>
                  <a:pt x="392263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8" name="Google Shape;68;p15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5957046" y="1596535"/>
            <a:ext cx="2762398" cy="2212119"/>
          </a:xfrm>
          <a:prstGeom prst="rect">
            <a:avLst/>
          </a:prstGeom>
          <a:noFill/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6"/>
          <p:cNvPicPr preferRelativeResize="0"/>
          <p:nvPr/>
        </p:nvPicPr>
        <p:blipFill rotWithShape="1">
          <a:blip r:embed="rId3">
            <a:alphaModFix/>
          </a:blip>
          <a:srcRect l="10922" t="17225" r="63021" b="28485"/>
          <a:stretch/>
        </p:blipFill>
        <p:spPr>
          <a:xfrm>
            <a:off x="5078776" y="572275"/>
            <a:ext cx="3325892" cy="3695100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6"/>
          <p:cNvSpPr txBox="1">
            <a:spLocks noGrp="1"/>
          </p:cNvSpPr>
          <p:nvPr>
            <p:ph type="title"/>
          </p:nvPr>
        </p:nvSpPr>
        <p:spPr>
          <a:xfrm>
            <a:off x="316700" y="299975"/>
            <a:ext cx="4045200" cy="8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Payload Design</a:t>
            </a:r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subTitle" idx="1"/>
          </p:nvPr>
        </p:nvSpPr>
        <p:spPr>
          <a:xfrm>
            <a:off x="316700" y="1244650"/>
            <a:ext cx="4255300" cy="35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000" dirty="0"/>
              <a:t>Balanced </a:t>
            </a:r>
            <a:r>
              <a:rPr lang="en-US" sz="2000" dirty="0"/>
              <a:t>design</a:t>
            </a:r>
            <a:endParaRPr sz="2000" dirty="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000" dirty="0"/>
              <a:t>Flight Data Recorder placed in center</a:t>
            </a:r>
            <a:endParaRPr sz="2000" dirty="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000" dirty="0"/>
              <a:t>The Iridium Modem and GNSS must face the sky without obstructions</a:t>
            </a: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000" dirty="0"/>
              <a:t>UV </a:t>
            </a:r>
            <a:r>
              <a:rPr lang="en-US" sz="2000" dirty="0"/>
              <a:t>and external temperature sensor</a:t>
            </a:r>
            <a:r>
              <a:rPr lang="en" sz="2000" dirty="0"/>
              <a:t> should be outside the payload</a:t>
            </a: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-US" sz="2000" dirty="0"/>
              <a:t>Shelves</a:t>
            </a:r>
            <a:r>
              <a:rPr lang="en" sz="2000" dirty="0"/>
              <a:t> to sep</a:t>
            </a:r>
            <a:r>
              <a:rPr lang="en-US" sz="2000" dirty="0"/>
              <a:t>a</a:t>
            </a:r>
            <a:r>
              <a:rPr lang="en" sz="2000" dirty="0"/>
              <a:t>rate </a:t>
            </a:r>
            <a:r>
              <a:rPr lang="en-US" sz="2000" dirty="0"/>
              <a:t>components</a:t>
            </a: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-US" sz="2000" dirty="0"/>
              <a:t>Distributes heat evenly</a:t>
            </a: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endParaRPr sz="2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Freeform 6">
            <a:extLst>
              <a:ext uri="{FF2B5EF4-FFF2-40B4-BE49-F238E27FC236}">
                <a16:creationId xmlns:a16="http://schemas.microsoft.com/office/drawing/2014/main" id="{75A6DB5F-AA8E-4943-8F98-0ECFC8F8CA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838008" y="4035435"/>
            <a:ext cx="305991" cy="614362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021C9DC4-86F2-4CAF-93CE-8F39F28569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649797"/>
            <a:ext cx="3371850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Rectangle 131">
            <a:extLst>
              <a:ext uri="{FF2B5EF4-FFF2-40B4-BE49-F238E27FC236}">
                <a16:creationId xmlns:a16="http://schemas.microsoft.com/office/drawing/2014/main" id="{68575C10-8187-4AC4-AD72-C754EAFD28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072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Google Shape;81;p17"/>
          <p:cNvSpPr txBox="1">
            <a:spLocks noGrp="1"/>
          </p:cNvSpPr>
          <p:nvPr>
            <p:ph type="title"/>
          </p:nvPr>
        </p:nvSpPr>
        <p:spPr>
          <a:xfrm>
            <a:off x="571500" y="419758"/>
            <a:ext cx="2675936" cy="3714369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marL="0" lvl="0" indent="0" defTabSz="914400">
              <a:spcBef>
                <a:spcPct val="0"/>
              </a:spcBef>
              <a:spcAft>
                <a:spcPts val="0"/>
              </a:spcAft>
            </a:pPr>
            <a:r>
              <a:rPr lang="en-US" sz="3100" b="0" i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Sensors and Components Overview</a:t>
            </a:r>
          </a:p>
        </p:txBody>
      </p: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74E776C9-ED67-41B7-B3A3-4DF76EF3AC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649797"/>
            <a:ext cx="322326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3" name="Google Shape;82;p17">
            <a:extLst>
              <a:ext uri="{FF2B5EF4-FFF2-40B4-BE49-F238E27FC236}">
                <a16:creationId xmlns:a16="http://schemas.microsoft.com/office/drawing/2014/main" id="{39B02100-C6A9-4242-9E7D-B2FB92F619B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73629126"/>
              </p:ext>
            </p:extLst>
          </p:nvPr>
        </p:nvGraphicFramePr>
        <p:xfrm>
          <a:off x="3886200" y="426243"/>
          <a:ext cx="4686300" cy="42421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Freeform 6">
            <a:extLst>
              <a:ext uri="{FF2B5EF4-FFF2-40B4-BE49-F238E27FC236}">
                <a16:creationId xmlns:a16="http://schemas.microsoft.com/office/drawing/2014/main" id="{133582B0-6831-409C-9D4E-4AE274BC8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838008" y="4035435"/>
            <a:ext cx="305991" cy="614362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1EB1EC85-96A8-462C-A267-95A4B94594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649797"/>
            <a:ext cx="3371850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Google Shape;94;p19"/>
          <p:cNvSpPr txBox="1">
            <a:spLocks noGrp="1"/>
          </p:cNvSpPr>
          <p:nvPr>
            <p:ph type="title"/>
          </p:nvPr>
        </p:nvSpPr>
        <p:spPr>
          <a:xfrm>
            <a:off x="571500" y="419758"/>
            <a:ext cx="4117458" cy="1015637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marL="0" lvl="0" indent="0" algn="l" defTabSz="914400">
              <a:spcBef>
                <a:spcPct val="0"/>
              </a:spcBef>
              <a:spcAft>
                <a:spcPts val="0"/>
              </a:spcAft>
            </a:pPr>
            <a:r>
              <a:rPr lang="en-US" sz="4000" dirty="0"/>
              <a:t>Temperature</a:t>
            </a:r>
            <a:endParaRPr lang="en-US" sz="3000" dirty="0"/>
          </a:p>
        </p:txBody>
      </p:sp>
      <p:sp>
        <p:nvSpPr>
          <p:cNvPr id="95" name="Google Shape;95;p19"/>
          <p:cNvSpPr txBox="1">
            <a:spLocks noGrp="1"/>
          </p:cNvSpPr>
          <p:nvPr>
            <p:ph type="body" idx="1"/>
          </p:nvPr>
        </p:nvSpPr>
        <p:spPr>
          <a:xfrm>
            <a:off x="571500" y="1435395"/>
            <a:ext cx="4000500" cy="2926858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/>
          </a:bodyPr>
          <a:lstStyle/>
          <a:p>
            <a:pPr marL="283464" lvl="0" indent="-283464" defTabSz="914400">
              <a:spcBef>
                <a:spcPts val="900"/>
              </a:spcBef>
              <a:spcAft>
                <a:spcPts val="0"/>
              </a:spcAft>
              <a:buSzPts val="1800"/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TMP36 Sensors</a:t>
            </a:r>
          </a:p>
          <a:p>
            <a:pPr marL="283464" lvl="0" indent="-283464" defTabSz="914400">
              <a:spcBef>
                <a:spcPts val="900"/>
              </a:spcBef>
              <a:spcAft>
                <a:spcPts val="0"/>
              </a:spcAft>
              <a:buSzPts val="1800"/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 voltage operation (2.7V - 5.5V)</a:t>
            </a:r>
          </a:p>
          <a:p>
            <a:pPr marL="283464" lvl="0" indent="-283464" defTabSz="914400">
              <a:spcBef>
                <a:spcPts val="900"/>
              </a:spcBef>
              <a:spcAft>
                <a:spcPts val="0"/>
              </a:spcAft>
              <a:buSzPts val="1800"/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Supply Voltage: 5V</a:t>
            </a:r>
          </a:p>
          <a:p>
            <a:pPr marL="283464" lvl="0" indent="-283464" defTabSz="914400">
              <a:spcBef>
                <a:spcPts val="900"/>
              </a:spcBef>
              <a:spcAft>
                <a:spcPts val="0"/>
              </a:spcAft>
              <a:buSzPts val="1800"/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Operating Temperature Range: -55℃ - +150℃</a:t>
            </a:r>
          </a:p>
          <a:p>
            <a:pPr marL="283464" lvl="0" indent="-283464" defTabSz="914400">
              <a:spcBef>
                <a:spcPts val="900"/>
              </a:spcBef>
              <a:spcAft>
                <a:spcPts val="0"/>
              </a:spcAft>
              <a:buSzPts val="1800"/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Calibrated in Celsius</a:t>
            </a:r>
          </a:p>
        </p:txBody>
      </p:sp>
      <p:pic>
        <p:nvPicPr>
          <p:cNvPr id="96" name="Google Shape;96;p19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4803408" y="753518"/>
            <a:ext cx="3769092" cy="360873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Accelerometer </a:t>
            </a:r>
            <a:endParaRPr/>
          </a:p>
        </p:txBody>
      </p:sp>
      <p:sp>
        <p:nvSpPr>
          <p:cNvPr id="102" name="Google Shape;102;p20"/>
          <p:cNvSpPr txBox="1">
            <a:spLocks noGrp="1"/>
          </p:cNvSpPr>
          <p:nvPr>
            <p:ph type="body" idx="1"/>
          </p:nvPr>
        </p:nvSpPr>
        <p:spPr>
          <a:xfrm>
            <a:off x="362900" y="1167125"/>
            <a:ext cx="5861634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(2) DE-ACCM6G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Each sensor limited to 2-axes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measure up to ∓6 g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Measures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acceleration and orientation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0g = ~1.66v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Analog output is proprotional to acceleration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3" name="Google Shape;103;p20"/>
          <p:cNvGrpSpPr/>
          <p:nvPr/>
        </p:nvGrpSpPr>
        <p:grpSpPr>
          <a:xfrm>
            <a:off x="4542903" y="559975"/>
            <a:ext cx="3071720" cy="1959006"/>
            <a:chOff x="4368997" y="445025"/>
            <a:chExt cx="4868792" cy="2990850"/>
          </a:xfrm>
        </p:grpSpPr>
        <p:pic>
          <p:nvPicPr>
            <p:cNvPr id="104" name="Google Shape;104;p2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368997" y="445025"/>
              <a:ext cx="1943100" cy="2990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" name="Google Shape;105;p20"/>
            <p:cNvPicPr preferRelativeResize="0"/>
            <p:nvPr/>
          </p:nvPicPr>
          <p:blipFill rotWithShape="1">
            <a:blip r:embed="rId4">
              <a:alphaModFix/>
            </a:blip>
            <a:srcRect l="4085"/>
            <a:stretch/>
          </p:blipFill>
          <p:spPr>
            <a:xfrm>
              <a:off x="6312098" y="445025"/>
              <a:ext cx="2925691" cy="299084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6" name="Google Shape;106;p20"/>
          <p:cNvPicPr preferRelativeResize="0"/>
          <p:nvPr/>
        </p:nvPicPr>
        <p:blipFill rotWithShape="1">
          <a:blip r:embed="rId5">
            <a:alphaModFix/>
          </a:blip>
          <a:srcRect l="4967" t="23265" r="24660" b="20110"/>
          <a:stretch/>
        </p:blipFill>
        <p:spPr>
          <a:xfrm rot="-5400000">
            <a:off x="6295880" y="2500403"/>
            <a:ext cx="1959007" cy="2101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Pressure </a:t>
            </a:r>
            <a:endParaRPr/>
          </a:p>
        </p:txBody>
      </p:sp>
      <p:sp>
        <p:nvSpPr>
          <p:cNvPr id="112" name="Google Shape;112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218767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Clr>
                <a:schemeClr val="dk1"/>
              </a:buClr>
              <a:buSzPts val="1100"/>
              <a:buNone/>
            </a:pPr>
            <a:r>
              <a:rPr lang="e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Measure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change in pressure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1600"/>
              </a:spcBef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easures from 0-100psi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1600"/>
              </a:spcBef>
              <a:buClr>
                <a:schemeClr val="dk1"/>
              </a:buClr>
              <a:buSzPts val="1100"/>
              <a:buNone/>
            </a:pPr>
            <a:r>
              <a:rPr lang="e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ASDX100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</a:t>
            </a:r>
          </a:p>
          <a:p>
            <a:pPr marL="0" indent="0">
              <a:spcBef>
                <a:spcPts val="1600"/>
              </a:spcBef>
              <a:buClr>
                <a:schemeClr val="dk1"/>
              </a:buClr>
              <a:buSzPts val="1100"/>
              <a:buNone/>
            </a:pPr>
            <a:r>
              <a:rPr lang="e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∓2 % error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3" name="Google Shape;113;p21"/>
          <p:cNvPicPr preferRelativeResize="0"/>
          <p:nvPr/>
        </p:nvPicPr>
        <p:blipFill rotWithShape="1">
          <a:blip r:embed="rId3">
            <a:alphaModFix/>
          </a:blip>
          <a:srcRect l="11689" t="23685" r="12235" b="34630"/>
          <a:stretch/>
        </p:blipFill>
        <p:spPr>
          <a:xfrm>
            <a:off x="4726236" y="1152474"/>
            <a:ext cx="3426246" cy="23729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Cameras </a:t>
            </a:r>
            <a:endParaRPr/>
          </a:p>
        </p:txBody>
      </p:sp>
      <p:sp>
        <p:nvSpPr>
          <p:cNvPr id="119" name="Google Shape;119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713175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RunCam 2</a:t>
            </a: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Completely controlled by arduino</a:t>
            </a: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9690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Using Image Stabilization (IS)</a:t>
            </a: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Connected to power and ground ONLY</a:t>
            </a: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9690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Displaying Time-Stamp</a:t>
            </a: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Homemade clamps using mousetrap arms</a:t>
            </a: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Propped up with tophat foam</a:t>
            </a: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Images/video accessible via MicroSD or App</a:t>
            </a: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Save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videos every 17 min</a:t>
            </a: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Needs </a:t>
            </a:r>
            <a:r>
              <a:rPr lang="e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6V and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produces </a:t>
            </a:r>
            <a:r>
              <a:rPr lang="e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heat</a:t>
            </a: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0" name="Google Shape;120;p22"/>
          <p:cNvPicPr preferRelativeResize="0"/>
          <p:nvPr/>
        </p:nvPicPr>
        <p:blipFill rotWithShape="1">
          <a:blip r:embed="rId3">
            <a:alphaModFix/>
          </a:blip>
          <a:srcRect l="42557" t="23642" r="35605" b="27008"/>
          <a:stretch/>
        </p:blipFill>
        <p:spPr>
          <a:xfrm>
            <a:off x="5167650" y="365275"/>
            <a:ext cx="1479798" cy="188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2"/>
          <p:cNvPicPr preferRelativeResize="0"/>
          <p:nvPr/>
        </p:nvPicPr>
        <p:blipFill rotWithShape="1">
          <a:blip r:embed="rId4">
            <a:alphaModFix/>
          </a:blip>
          <a:srcRect l="42476" t="28910" r="33783" b="19481"/>
          <a:stretch/>
        </p:blipFill>
        <p:spPr>
          <a:xfrm>
            <a:off x="6827625" y="232800"/>
            <a:ext cx="1964475" cy="2145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2"/>
          <p:cNvPicPr preferRelativeResize="0"/>
          <p:nvPr/>
        </p:nvPicPr>
        <p:blipFill rotWithShape="1">
          <a:blip r:embed="rId5">
            <a:alphaModFix/>
          </a:blip>
          <a:srcRect l="39960" t="26571" r="34767" b="26274"/>
          <a:stretch/>
        </p:blipFill>
        <p:spPr>
          <a:xfrm>
            <a:off x="5024875" y="2476925"/>
            <a:ext cx="2044875" cy="2145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2"/>
          <p:cNvPicPr preferRelativeResize="0"/>
          <p:nvPr/>
        </p:nvPicPr>
        <p:blipFill rotWithShape="1">
          <a:blip r:embed="rId6">
            <a:alphaModFix/>
          </a:blip>
          <a:srcRect l="39072" t="22582" r="35913" b="22323"/>
          <a:stretch/>
        </p:blipFill>
        <p:spPr>
          <a:xfrm>
            <a:off x="7273837" y="2571762"/>
            <a:ext cx="1518261" cy="188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Headlines">
  <a:themeElements>
    <a:clrScheme name="Headlines">
      <a:dk1>
        <a:sysClr val="windowText" lastClr="000000"/>
      </a:dk1>
      <a:lt1>
        <a:sysClr val="window" lastClr="FFFFFF"/>
      </a:lt1>
      <a:dk2>
        <a:srgbClr val="1D1A1D"/>
      </a:dk2>
      <a:lt2>
        <a:srgbClr val="F5F5F5"/>
      </a:lt2>
      <a:accent1>
        <a:srgbClr val="439EB7"/>
      </a:accent1>
      <a:accent2>
        <a:srgbClr val="E28B55"/>
      </a:accent2>
      <a:accent3>
        <a:srgbClr val="DCB64D"/>
      </a:accent3>
      <a:accent4>
        <a:srgbClr val="4CA198"/>
      </a:accent4>
      <a:accent5>
        <a:srgbClr val="835B82"/>
      </a:accent5>
      <a:accent6>
        <a:srgbClr val="645135"/>
      </a:accent6>
      <a:hlink>
        <a:srgbClr val="439EB7"/>
      </a:hlink>
      <a:folHlink>
        <a:srgbClr val="835B82"/>
      </a:folHlink>
    </a:clrScheme>
    <a:fontScheme name="Headlines">
      <a:majorFont>
        <a:latin typeface="Century Schoolbook" panose="020406040505050203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eadlines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100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88900" dist="25400" dir="10800000">
              <a:srgbClr val="000000">
                <a:alpha val="25000"/>
              </a:srgbClr>
            </a:innerShdw>
            <a:outerShdw blurRad="25400" dist="25400" dir="5400000" rotWithShape="0">
              <a:srgbClr val="FFFFFF">
                <a:alpha val="1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adlines" id="{3841520A-25F2-4EB8-BE4C-611DB5ABEED9}" vid="{ECD25A4C-D97E-4C12-84B1-63580BFFAEEB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534</Words>
  <Application>Microsoft Office PowerPoint</Application>
  <PresentationFormat>On-screen Show (16:9)</PresentationFormat>
  <Paragraphs>95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Century Schoolbook</vt:lpstr>
      <vt:lpstr>Corbel</vt:lpstr>
      <vt:lpstr>Times New Roman</vt:lpstr>
      <vt:lpstr>Headlines</vt:lpstr>
      <vt:lpstr>NASA Nerds Spring 2020 Payload</vt:lpstr>
      <vt:lpstr>System Block Diagram </vt:lpstr>
      <vt:lpstr>Payload Design</vt:lpstr>
      <vt:lpstr>Payload Design</vt:lpstr>
      <vt:lpstr>Sensors and Components Overview</vt:lpstr>
      <vt:lpstr>Temperature</vt:lpstr>
      <vt:lpstr>Accelerometer </vt:lpstr>
      <vt:lpstr>Pressure </vt:lpstr>
      <vt:lpstr>Cameras </vt:lpstr>
      <vt:lpstr>Ultraviolet</vt:lpstr>
      <vt:lpstr>Battery</vt:lpstr>
      <vt:lpstr>Software Overview  </vt:lpstr>
      <vt:lpstr>Software Overview</vt:lpstr>
      <vt:lpstr>Iridium Modem</vt:lpstr>
      <vt:lpstr>GNSS</vt:lpstr>
      <vt:lpstr>PowerPoint Presentation</vt:lpstr>
      <vt:lpstr>Special Thanks: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NASA Nerds Spring 2020 Payload</dc:title>
  <dc:creator>gcooper7796@gmail.com</dc:creator>
  <cp:lastModifiedBy>gcooper7796@gmail.com</cp:lastModifiedBy>
  <cp:revision>7</cp:revision>
  <dcterms:created xsi:type="dcterms:W3CDTF">2020-04-10T02:34:07Z</dcterms:created>
  <dcterms:modified xsi:type="dcterms:W3CDTF">2020-04-10T23:27:22Z</dcterms:modified>
</cp:coreProperties>
</file>